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8" r:id="rId4"/>
    <p:sldMasterId id="2147483761" r:id="rId5"/>
  </p:sldMasterIdLst>
  <p:notesMasterIdLst>
    <p:notesMasterId r:id="rId15"/>
  </p:notesMasterIdLst>
  <p:sldIdLst>
    <p:sldId id="321" r:id="rId6"/>
    <p:sldId id="319" r:id="rId7"/>
    <p:sldId id="323" r:id="rId8"/>
    <p:sldId id="331" r:id="rId9"/>
    <p:sldId id="332" r:id="rId10"/>
    <p:sldId id="333" r:id="rId11"/>
    <p:sldId id="334" r:id="rId12"/>
    <p:sldId id="324" r:id="rId13"/>
    <p:sldId id="325" r:id="rId14"/>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36" userDrawn="1">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ris Cambron" initials="CC" lastIdx="1" clrIdx="0">
    <p:extLst/>
  </p:cmAuthor>
  <p:cmAuthor id="2" name="Chris Cambron" initials="CC [2]" lastIdx="1" clrIdx="1">
    <p:extLst/>
  </p:cmAuthor>
  <p:cmAuthor id="3" name="Chris Cambron" initials="CC [3]" lastIdx="1" clrIdx="2">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E7CBE"/>
    <a:srgbClr val="D6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5190" autoAdjust="0"/>
  </p:normalViewPr>
  <p:slideViewPr>
    <p:cSldViewPr snapToGrid="0">
      <p:cViewPr varScale="1">
        <p:scale>
          <a:sx n="86" d="100"/>
          <a:sy n="86" d="100"/>
        </p:scale>
        <p:origin x="562" y="72"/>
      </p:cViewPr>
      <p:guideLst>
        <p:guide orient="horz" pos="1536"/>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07D6D5D6-24C7-4B56-B2DF-FCCD525C5D1F}" type="datetimeFigureOut">
              <a:rPr lang="en-US" smtClean="0"/>
              <a:t>7/14/2017</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B36392A5-00F8-4B40-B46C-7CA31B660224}" type="slidenum">
              <a:rPr lang="en-US" smtClean="0"/>
              <a:t>‹#›</a:t>
            </a:fld>
            <a:endParaRPr lang="en-US"/>
          </a:p>
        </p:txBody>
      </p:sp>
    </p:spTree>
    <p:extLst>
      <p:ext uri="{BB962C8B-B14F-4D97-AF65-F5344CB8AC3E}">
        <p14:creationId xmlns:p14="http://schemas.microsoft.com/office/powerpoint/2010/main" val="5509007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mailto:copyrights@tea.state.tx.us" TargetMode="External"/><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TE - Title Slide">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4395718" y="0"/>
            <a:ext cx="779628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74650" y="1296586"/>
            <a:ext cx="3568700" cy="1460322"/>
          </a:xfrm>
          <a:prstGeom prst="rect">
            <a:avLst/>
          </a:prstGeom>
        </p:spPr>
      </p:pic>
      <p:pic>
        <p:nvPicPr>
          <p:cNvPr id="6" name="Picture 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312919" y="5591286"/>
            <a:ext cx="1729826" cy="847614"/>
          </a:xfrm>
          <a:prstGeom prst="rect">
            <a:avLst/>
          </a:prstGeom>
        </p:spPr>
      </p:pic>
      <p:sp>
        <p:nvSpPr>
          <p:cNvPr id="7" name="Text Placeholder 6"/>
          <p:cNvSpPr>
            <a:spLocks noGrp="1"/>
          </p:cNvSpPr>
          <p:nvPr>
            <p:ph type="body" sz="quarter" idx="10"/>
          </p:nvPr>
        </p:nvSpPr>
        <p:spPr bwMode="white">
          <a:xfrm>
            <a:off x="4735870" y="1219200"/>
            <a:ext cx="7080130" cy="5072063"/>
          </a:xfrm>
        </p:spPr>
        <p:txBody>
          <a:bodyPr lIns="0" tIns="0" rIns="0" bIns="0" anchor="t" anchorCtr="0"/>
          <a:lstStyle>
            <a:lvl1pPr marL="0" indent="0">
              <a:spcAft>
                <a:spcPts val="600"/>
              </a:spcAft>
              <a:buFontTx/>
              <a:buNone/>
              <a:defRPr sz="7200" spc="-60" baseline="0">
                <a:solidFill>
                  <a:schemeClr val="bg1"/>
                </a:solidFill>
              </a:defRPr>
            </a:lvl1pPr>
            <a:lvl2pPr marL="0" indent="0">
              <a:buFontTx/>
              <a:buNone/>
              <a:defRPr sz="4400">
                <a:solidFill>
                  <a:schemeClr val="accent2">
                    <a:lumMod val="60000"/>
                    <a:lumOff val="40000"/>
                  </a:schemeClr>
                </a:solidFill>
              </a:defRPr>
            </a:lvl2pPr>
          </a:lstStyle>
          <a:p>
            <a:pPr lvl="0"/>
            <a:r>
              <a:rPr lang="en-US"/>
              <a:t>Edit Master text styles</a:t>
            </a:r>
          </a:p>
          <a:p>
            <a:pPr lvl="1"/>
            <a:r>
              <a:rPr lang="en-US"/>
              <a:t>Second level</a:t>
            </a:r>
          </a:p>
        </p:txBody>
      </p:sp>
      <p:cxnSp>
        <p:nvCxnSpPr>
          <p:cNvPr id="13" name="Straight Connector 12"/>
          <p:cNvCxnSpPr/>
          <p:nvPr userDrawn="1"/>
        </p:nvCxnSpPr>
        <p:spPr>
          <a:xfrm>
            <a:off x="4365361" y="0"/>
            <a:ext cx="0" cy="6858000"/>
          </a:xfrm>
          <a:prstGeom prst="line">
            <a:avLst/>
          </a:prstGeom>
          <a:ln w="76200">
            <a:solidFill>
              <a:schemeClr val="accent1"/>
            </a:solidFill>
          </a:ln>
        </p:spPr>
        <p:style>
          <a:lnRef idx="1">
            <a:schemeClr val="accent1"/>
          </a:lnRef>
          <a:fillRef idx="0">
            <a:schemeClr val="accent1"/>
          </a:fillRef>
          <a:effectRef idx="0">
            <a:schemeClr val="accent1"/>
          </a:effectRef>
          <a:fontRef idx="minor">
            <a:schemeClr val="tx1"/>
          </a:fontRef>
        </p:style>
      </p:cxnSp>
    </p:spTree>
    <p:extLst/>
  </p:cSld>
  <p:clrMapOvr>
    <a:masterClrMapping/>
  </p:clrMapOvr>
  <p:extLst mod="1">
    <p:ext uri="{DCECCB84-F9BA-43D5-87BE-67443E8EF086}">
      <p15:sldGuideLst xmlns:p15="http://schemas.microsoft.com/office/powerpoint/2012/main">
        <p15:guide id="1" orient="horz" pos="2160">
          <p15:clr>
            <a:srgbClr val="FBAE40"/>
          </p15:clr>
        </p15:guide>
        <p15:guide id="3" orient="horz" pos="816" userDrawn="1">
          <p15:clr>
            <a:srgbClr val="FBAE40"/>
          </p15:clr>
        </p15:guide>
        <p15:guide id="4" orient="horz" pos="1064" userDrawn="1">
          <p15:clr>
            <a:srgbClr val="FBAE40"/>
          </p15:clr>
        </p15:guide>
        <p15:guide id="5" pos="301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TE - Three Boxes Stroked">
    <p:spTree>
      <p:nvGrpSpPr>
        <p:cNvPr id="1" name=""/>
        <p:cNvGrpSpPr/>
        <p:nvPr/>
      </p:nvGrpSpPr>
      <p:grpSpPr>
        <a:xfrm>
          <a:off x="0" y="0"/>
          <a:ext cx="0" cy="0"/>
          <a:chOff x="0" y="0"/>
          <a:chExt cx="0" cy="0"/>
        </a:xfrm>
      </p:grpSpPr>
      <p:sp>
        <p:nvSpPr>
          <p:cNvPr id="2" name="Title 1"/>
          <p:cNvSpPr>
            <a:spLocks noGrp="1"/>
          </p:cNvSpPr>
          <p:nvPr>
            <p:ph type="title"/>
          </p:nvPr>
        </p:nvSpPr>
        <p:spPr>
          <a:xfrm>
            <a:off x="740664" y="407209"/>
            <a:ext cx="10059452" cy="876300"/>
          </a:xfrm>
        </p:spPr>
        <p:txBody>
          <a:bodyPr>
            <a:noAutofit/>
          </a:bodyPr>
          <a:lstStyle>
            <a:lvl1pPr>
              <a:defRPr sz="3600" b="1" i="0" spc="-60" baseline="0">
                <a:latin typeface="Open Sans SemiBold" charset="0"/>
                <a:ea typeface="Open Sans SemiBold" charset="0"/>
                <a:cs typeface="Open Sans SemiBold" charset="0"/>
              </a:defRPr>
            </a:lvl1pPr>
          </a:lstStyle>
          <a:p>
            <a:r>
              <a:rPr lang="en-US" dirty="0"/>
              <a:t>Click to edit Master title style</a:t>
            </a:r>
          </a:p>
        </p:txBody>
      </p:sp>
      <p:sp>
        <p:nvSpPr>
          <p:cNvPr id="4" name="Rounded Rectangle 3"/>
          <p:cNvSpPr/>
          <p:nvPr userDrawn="1"/>
        </p:nvSpPr>
        <p:spPr>
          <a:xfrm>
            <a:off x="742952" y="1479884"/>
            <a:ext cx="3429634" cy="4297461"/>
          </a:xfrm>
          <a:prstGeom prst="roundRect">
            <a:avLst>
              <a:gd name="adj" fmla="val 5220"/>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0" algn="ctr" defTabSz="457200" rtl="0" eaLnBrk="1" fontAlgn="auto" latinLnBrk="0" hangingPunct="1">
              <a:lnSpc>
                <a:spcPct val="100000"/>
              </a:lnSpc>
              <a:spcBef>
                <a:spcPts val="0"/>
              </a:spcBef>
              <a:spcAft>
                <a:spcPts val="0"/>
              </a:spcAft>
              <a:buClrTx/>
              <a:buSzTx/>
              <a:buFontTx/>
              <a:buNone/>
              <a:tabLst/>
              <a:defRPr/>
            </a:pPr>
            <a:endParaRPr lang="en-US" sz="1400" dirty="0">
              <a:latin typeface="Open Sans" charset="0"/>
              <a:ea typeface="Open Sans" charset="0"/>
              <a:cs typeface="Open Sans" charset="0"/>
            </a:endParaRPr>
          </a:p>
        </p:txBody>
      </p:sp>
      <p:sp>
        <p:nvSpPr>
          <p:cNvPr id="5" name="Text Placeholder 5"/>
          <p:cNvSpPr>
            <a:spLocks noGrp="1"/>
          </p:cNvSpPr>
          <p:nvPr>
            <p:ph type="body" sz="quarter" idx="10"/>
          </p:nvPr>
        </p:nvSpPr>
        <p:spPr>
          <a:xfrm>
            <a:off x="1046165" y="1768643"/>
            <a:ext cx="2823209" cy="3703901"/>
          </a:xfrm>
          <a:prstGeom prst="rect">
            <a:avLst/>
          </a:prstGeom>
        </p:spPr>
        <p:txBody>
          <a:bodyPr lIns="0" tIns="0" rIns="0" bIns="0" anchor="ctr" anchorCtr="0">
            <a:noAutofit/>
          </a:bodyPr>
          <a:lstStyle>
            <a:lvl1pPr marL="0" indent="0" algn="ctr">
              <a:buFontTx/>
              <a:buNone/>
              <a:defRPr sz="3600">
                <a:solidFill>
                  <a:schemeClr val="tx2"/>
                </a:solidFill>
              </a:defRPr>
            </a:lvl1pPr>
          </a:lstStyle>
          <a:p>
            <a:pPr lvl="0"/>
            <a:r>
              <a:rPr lang="en-US" dirty="0"/>
              <a:t>Click to edit Master text styles</a:t>
            </a:r>
          </a:p>
        </p:txBody>
      </p:sp>
      <p:sp>
        <p:nvSpPr>
          <p:cNvPr id="6" name="Rounded Rectangle 5"/>
          <p:cNvSpPr/>
          <p:nvPr userDrawn="1"/>
        </p:nvSpPr>
        <p:spPr>
          <a:xfrm>
            <a:off x="4573587" y="1479884"/>
            <a:ext cx="3429634" cy="4297461"/>
          </a:xfrm>
          <a:prstGeom prst="roundRect">
            <a:avLst>
              <a:gd name="adj" fmla="val 5220"/>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0" algn="ctr" defTabSz="457200" rtl="0" eaLnBrk="1" fontAlgn="auto" latinLnBrk="0" hangingPunct="1">
              <a:lnSpc>
                <a:spcPct val="100000"/>
              </a:lnSpc>
              <a:spcBef>
                <a:spcPts val="0"/>
              </a:spcBef>
              <a:spcAft>
                <a:spcPts val="0"/>
              </a:spcAft>
              <a:buClrTx/>
              <a:buSzTx/>
              <a:buFontTx/>
              <a:buNone/>
              <a:tabLst/>
              <a:defRPr/>
            </a:pPr>
            <a:endParaRPr lang="en-US" sz="1400" dirty="0">
              <a:latin typeface="Open Sans" charset="0"/>
              <a:ea typeface="Open Sans" charset="0"/>
              <a:cs typeface="Open Sans" charset="0"/>
            </a:endParaRPr>
          </a:p>
        </p:txBody>
      </p:sp>
      <p:sp>
        <p:nvSpPr>
          <p:cNvPr id="7" name="Text Placeholder 5"/>
          <p:cNvSpPr>
            <a:spLocks noGrp="1"/>
          </p:cNvSpPr>
          <p:nvPr>
            <p:ph type="body" sz="quarter" idx="11"/>
          </p:nvPr>
        </p:nvSpPr>
        <p:spPr>
          <a:xfrm>
            <a:off x="4876800" y="1768643"/>
            <a:ext cx="2823209" cy="3703901"/>
          </a:xfrm>
          <a:prstGeom prst="rect">
            <a:avLst/>
          </a:prstGeom>
        </p:spPr>
        <p:txBody>
          <a:bodyPr lIns="0" tIns="0" rIns="0" bIns="0" anchor="ctr" anchorCtr="0">
            <a:noAutofit/>
          </a:bodyPr>
          <a:lstStyle>
            <a:lvl1pPr marL="0" indent="0" algn="ctr">
              <a:buFontTx/>
              <a:buNone/>
              <a:defRPr sz="3600">
                <a:solidFill>
                  <a:schemeClr val="tx2"/>
                </a:solidFill>
              </a:defRPr>
            </a:lvl1pPr>
          </a:lstStyle>
          <a:p>
            <a:pPr lvl="0"/>
            <a:r>
              <a:rPr lang="en-US" dirty="0"/>
              <a:t>Click to edit Master text styles</a:t>
            </a:r>
          </a:p>
        </p:txBody>
      </p:sp>
      <p:sp>
        <p:nvSpPr>
          <p:cNvPr id="8" name="Rounded Rectangle 7"/>
          <p:cNvSpPr/>
          <p:nvPr userDrawn="1"/>
        </p:nvSpPr>
        <p:spPr>
          <a:xfrm>
            <a:off x="8383587" y="1479884"/>
            <a:ext cx="3429634" cy="4297461"/>
          </a:xfrm>
          <a:prstGeom prst="roundRect">
            <a:avLst>
              <a:gd name="adj" fmla="val 5220"/>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0" algn="ctr" defTabSz="457200" rtl="0" eaLnBrk="1" fontAlgn="auto" latinLnBrk="0" hangingPunct="1">
              <a:lnSpc>
                <a:spcPct val="100000"/>
              </a:lnSpc>
              <a:spcBef>
                <a:spcPts val="0"/>
              </a:spcBef>
              <a:spcAft>
                <a:spcPts val="0"/>
              </a:spcAft>
              <a:buClrTx/>
              <a:buSzTx/>
              <a:buFontTx/>
              <a:buNone/>
              <a:tabLst/>
              <a:defRPr/>
            </a:pPr>
            <a:endParaRPr lang="en-US" sz="1400" dirty="0">
              <a:ln>
                <a:solidFill>
                  <a:schemeClr val="bg1"/>
                </a:solidFill>
              </a:ln>
              <a:solidFill>
                <a:schemeClr val="tx2"/>
              </a:solidFill>
              <a:latin typeface="Open Sans" charset="0"/>
              <a:ea typeface="Open Sans" charset="0"/>
              <a:cs typeface="Open Sans" charset="0"/>
            </a:endParaRPr>
          </a:p>
        </p:txBody>
      </p:sp>
      <p:sp>
        <p:nvSpPr>
          <p:cNvPr id="9" name="Text Placeholder 5"/>
          <p:cNvSpPr>
            <a:spLocks noGrp="1"/>
          </p:cNvSpPr>
          <p:nvPr>
            <p:ph type="body" sz="quarter" idx="12"/>
          </p:nvPr>
        </p:nvSpPr>
        <p:spPr>
          <a:xfrm>
            <a:off x="8686800" y="1768643"/>
            <a:ext cx="2823209" cy="3703901"/>
          </a:xfrm>
          <a:prstGeom prst="rect">
            <a:avLst/>
          </a:prstGeom>
        </p:spPr>
        <p:txBody>
          <a:bodyPr lIns="0" tIns="0" rIns="0" bIns="0" anchor="ctr" anchorCtr="0">
            <a:noAutofit/>
          </a:bodyPr>
          <a:lstStyle>
            <a:lvl1pPr marL="0" indent="0" algn="ctr">
              <a:buFontTx/>
              <a:buNone/>
              <a:defRPr sz="3600">
                <a:solidFill>
                  <a:schemeClr val="tx2"/>
                </a:solidFill>
              </a:defRPr>
            </a:lvl1pPr>
          </a:lstStyle>
          <a:p>
            <a:pPr lvl="0"/>
            <a:r>
              <a:rPr lang="en-US" dirty="0"/>
              <a:t>Click to edit Master text styles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TE- Copyright">
    <p:bg>
      <p:bgPr>
        <a:solidFill>
          <a:schemeClr val="bg1"/>
        </a:solidFill>
        <a:effectLst/>
      </p:bgPr>
    </p:bg>
    <p:spTree>
      <p:nvGrpSpPr>
        <p:cNvPr id="1" name=""/>
        <p:cNvGrpSpPr/>
        <p:nvPr/>
      </p:nvGrpSpPr>
      <p:grpSpPr>
        <a:xfrm>
          <a:off x="0" y="0"/>
          <a:ext cx="0" cy="0"/>
          <a:chOff x="0" y="0"/>
          <a:chExt cx="0" cy="0"/>
        </a:xfrm>
      </p:grpSpPr>
      <p:sp>
        <p:nvSpPr>
          <p:cNvPr id="4" name="TextBox 3"/>
          <p:cNvSpPr txBox="1"/>
          <p:nvPr userDrawn="1"/>
        </p:nvSpPr>
        <p:spPr>
          <a:xfrm>
            <a:off x="771181" y="1443210"/>
            <a:ext cx="9970265" cy="5170646"/>
          </a:xfrm>
          <a:prstGeom prst="rect">
            <a:avLst/>
          </a:prstGeom>
          <a:noFill/>
        </p:spPr>
        <p:txBody>
          <a:bodyPr wrap="square" lIns="0" tIns="0" rIns="0" bIns="0" rtlCol="0">
            <a:spAutoFit/>
          </a:bodyPr>
          <a:lstStyle/>
          <a:p>
            <a:pPr marL="0" indent="0">
              <a:lnSpc>
                <a:spcPct val="100000"/>
              </a:lnSpc>
              <a:buNone/>
            </a:pPr>
            <a:r>
              <a:rPr lang="en-US" sz="1600" dirty="0">
                <a:solidFill>
                  <a:schemeClr val="tx1"/>
                </a:solidFill>
                <a:latin typeface="Open Sans" charset="0"/>
                <a:ea typeface="Open Sans" charset="0"/>
                <a:cs typeface="Open Sans" charset="0"/>
              </a:rPr>
              <a:t>These Materials are copyrighted © and trademarked ™ as the property of the Texas Education Agency (TEA) and may not be reproduced without the express written permission of TEA, except under the following conditions:</a:t>
            </a:r>
          </a:p>
          <a:p>
            <a:pPr marL="457200" indent="-277813">
              <a:lnSpc>
                <a:spcPct val="100000"/>
              </a:lnSpc>
              <a:buNone/>
            </a:pPr>
            <a:r>
              <a:rPr lang="en-US" sz="1600" dirty="0">
                <a:solidFill>
                  <a:schemeClr val="tx1"/>
                </a:solidFill>
                <a:latin typeface="Open Sans" charset="0"/>
                <a:ea typeface="Open Sans" charset="0"/>
                <a:cs typeface="Open Sans" charset="0"/>
              </a:rPr>
              <a:t>1)  Texas public school districts, charter schools, and Education Service Centers may reproduce and use copies of the Materials and Related Materials for the districts’ and schools’ educational use without obtaining permission from TEA.</a:t>
            </a:r>
          </a:p>
          <a:p>
            <a:pPr marL="457200" indent="-277813">
              <a:lnSpc>
                <a:spcPct val="100000"/>
              </a:lnSpc>
              <a:buNone/>
            </a:pPr>
            <a:r>
              <a:rPr lang="en-US" sz="1600" dirty="0">
                <a:solidFill>
                  <a:schemeClr val="tx1"/>
                </a:solidFill>
                <a:latin typeface="Open Sans" charset="0"/>
                <a:ea typeface="Open Sans" charset="0"/>
                <a:cs typeface="Open Sans" charset="0"/>
              </a:rPr>
              <a:t>2)  Residents of the state of Texas may reproduce and use copies of the Materials and Related Materials for individual personal use only, without obtaining written permission of TEA.</a:t>
            </a:r>
          </a:p>
          <a:p>
            <a:pPr marL="457200" indent="-277813">
              <a:lnSpc>
                <a:spcPct val="100000"/>
              </a:lnSpc>
              <a:buNone/>
            </a:pPr>
            <a:r>
              <a:rPr lang="en-US" sz="1600" dirty="0">
                <a:solidFill>
                  <a:schemeClr val="tx1"/>
                </a:solidFill>
                <a:latin typeface="Open Sans" charset="0"/>
                <a:ea typeface="Open Sans" charset="0"/>
                <a:cs typeface="Open Sans" charset="0"/>
              </a:rPr>
              <a:t>3)  Any portion reproduced must be reproduced in its entirety and remain unedited, unaltered and unchanged in any way.</a:t>
            </a:r>
          </a:p>
          <a:p>
            <a:pPr marL="457200" indent="-277813">
              <a:lnSpc>
                <a:spcPct val="100000"/>
              </a:lnSpc>
              <a:buNone/>
            </a:pPr>
            <a:r>
              <a:rPr lang="en-US" sz="1600" dirty="0">
                <a:solidFill>
                  <a:schemeClr val="tx1"/>
                </a:solidFill>
                <a:latin typeface="Open Sans" charset="0"/>
                <a:ea typeface="Open Sans" charset="0"/>
                <a:cs typeface="Open Sans" charset="0"/>
              </a:rPr>
              <a:t>4)  No monetary charge can be made for the reproduced materials or any document containing them; however, a reasonable charge to cover only the cost of reproduction and distribution may be charged.</a:t>
            </a:r>
          </a:p>
          <a:p>
            <a:pPr marL="0" indent="0">
              <a:lnSpc>
                <a:spcPct val="100000"/>
              </a:lnSpc>
              <a:buNone/>
            </a:pPr>
            <a:r>
              <a:rPr lang="en-US" sz="1600" dirty="0">
                <a:solidFill>
                  <a:schemeClr val="tx1"/>
                </a:solidFill>
                <a:latin typeface="Open Sans" charset="0"/>
                <a:ea typeface="Open Sans" charset="0"/>
                <a:cs typeface="Open Sans" charset="0"/>
              </a:rPr>
              <a:t>Private entities or persons located in Texas that are </a:t>
            </a:r>
            <a:r>
              <a:rPr lang="en-US" sz="1600" b="1" dirty="0">
                <a:solidFill>
                  <a:schemeClr val="tx1"/>
                </a:solidFill>
                <a:latin typeface="Open Sans" charset="0"/>
                <a:ea typeface="Open Sans" charset="0"/>
                <a:cs typeface="Open Sans" charset="0"/>
              </a:rPr>
              <a:t>not</a:t>
            </a:r>
            <a:r>
              <a:rPr lang="en-US" sz="1600" dirty="0">
                <a:solidFill>
                  <a:schemeClr val="tx1"/>
                </a:solidFill>
                <a:latin typeface="Open Sans" charset="0"/>
                <a:ea typeface="Open Sans" charset="0"/>
                <a:cs typeface="Open Sans" charset="0"/>
              </a:rPr>
              <a:t> Texas public school districts, Texas Education Service Centers, or Texas charter schools or any entity, whether public or private, educational or non-educational, located </a:t>
            </a:r>
            <a:r>
              <a:rPr lang="en-US" sz="1600" b="1" dirty="0">
                <a:solidFill>
                  <a:schemeClr val="tx1"/>
                </a:solidFill>
                <a:latin typeface="Open Sans" charset="0"/>
                <a:ea typeface="Open Sans" charset="0"/>
                <a:cs typeface="Open Sans" charset="0"/>
              </a:rPr>
              <a:t>outside the state of Texas</a:t>
            </a:r>
            <a:r>
              <a:rPr lang="en-US" sz="1600" dirty="0">
                <a:solidFill>
                  <a:schemeClr val="tx1"/>
                </a:solidFill>
                <a:latin typeface="Open Sans" charset="0"/>
                <a:ea typeface="Open Sans" charset="0"/>
                <a:cs typeface="Open Sans" charset="0"/>
              </a:rPr>
              <a:t> </a:t>
            </a:r>
            <a:r>
              <a:rPr lang="en-US" sz="1600" i="1" dirty="0">
                <a:solidFill>
                  <a:schemeClr val="tx1"/>
                </a:solidFill>
                <a:latin typeface="Open Sans" charset="0"/>
                <a:ea typeface="Open Sans" charset="0"/>
                <a:cs typeface="Open Sans" charset="0"/>
              </a:rPr>
              <a:t>MUST</a:t>
            </a:r>
            <a:r>
              <a:rPr lang="en-US" sz="1600" dirty="0">
                <a:solidFill>
                  <a:schemeClr val="tx1"/>
                </a:solidFill>
                <a:latin typeface="Open Sans" charset="0"/>
                <a:ea typeface="Open Sans" charset="0"/>
                <a:cs typeface="Open Sans" charset="0"/>
              </a:rPr>
              <a:t> obtain written approval from TEA and will be required to enter into a license agreement that may involve the payment of a licensing fee or a royalty.</a:t>
            </a:r>
          </a:p>
          <a:p>
            <a:pPr marL="0" indent="0">
              <a:lnSpc>
                <a:spcPct val="100000"/>
              </a:lnSpc>
              <a:buNone/>
            </a:pPr>
            <a:r>
              <a:rPr lang="en-US" sz="1600" dirty="0">
                <a:solidFill>
                  <a:schemeClr val="tx1"/>
                </a:solidFill>
                <a:latin typeface="Open Sans" charset="0"/>
                <a:ea typeface="Open Sans" charset="0"/>
                <a:cs typeface="Open Sans" charset="0"/>
              </a:rPr>
              <a:t>For information contact: Office of Copyrights, Trademarks, License Agreements, and Royalties, Texas Education Agency, 1701 N. Congress Ave., Austin, TX  78701-1494; phone 512-463-7004; email: </a:t>
            </a:r>
            <a:r>
              <a:rPr lang="en-US" sz="1600" dirty="0">
                <a:solidFill>
                  <a:schemeClr val="tx1"/>
                </a:solidFill>
                <a:latin typeface="Open Sans" charset="0"/>
                <a:ea typeface="Open Sans" charset="0"/>
                <a:cs typeface="Open Sans" charset="0"/>
                <a:hlinkClick r:id="rId2"/>
              </a:rPr>
              <a:t>copyrights@tea.state.tx.us</a:t>
            </a:r>
            <a:r>
              <a:rPr lang="en-US" sz="1600" dirty="0">
                <a:solidFill>
                  <a:schemeClr val="tx1"/>
                </a:solidFill>
                <a:latin typeface="Open Sans" charset="0"/>
                <a:ea typeface="Open Sans" charset="0"/>
                <a:cs typeface="Open Sans" charset="0"/>
              </a:rPr>
              <a:t>.</a:t>
            </a:r>
          </a:p>
          <a:p>
            <a:pPr>
              <a:lnSpc>
                <a:spcPct val="100000"/>
              </a:lnSpc>
            </a:pPr>
            <a:endParaRPr lang="en-US" sz="1600" dirty="0">
              <a:solidFill>
                <a:schemeClr val="tx1"/>
              </a:solidFill>
              <a:latin typeface="Open Sans" charset="0"/>
              <a:ea typeface="Open Sans" charset="0"/>
              <a:cs typeface="Open Sans" charset="0"/>
            </a:endParaRPr>
          </a:p>
        </p:txBody>
      </p:sp>
      <p:sp>
        <p:nvSpPr>
          <p:cNvPr id="5" name="TextBox 4"/>
          <p:cNvSpPr txBox="1"/>
          <p:nvPr userDrawn="1"/>
        </p:nvSpPr>
        <p:spPr>
          <a:xfrm>
            <a:off x="623456" y="706581"/>
            <a:ext cx="10058400" cy="646331"/>
          </a:xfrm>
          <a:prstGeom prst="rect">
            <a:avLst/>
          </a:prstGeom>
          <a:noFill/>
        </p:spPr>
        <p:txBody>
          <a:bodyPr wrap="square" rtlCol="0">
            <a:spAutoFit/>
          </a:bodyPr>
          <a:lstStyle/>
          <a:p>
            <a:r>
              <a:rPr lang="en-US" sz="3600" b="1" i="0" dirty="0">
                <a:solidFill>
                  <a:schemeClr val="accent2"/>
                </a:solidFill>
                <a:latin typeface="Open Sans SemiBold" charset="0"/>
                <a:ea typeface="Open Sans SemiBold" charset="0"/>
                <a:cs typeface="Open Sans SemiBold" charset="0"/>
              </a:rPr>
              <a:t>Copyright © Texas Education Agency, 2017.</a:t>
            </a:r>
          </a:p>
        </p:txBody>
      </p:sp>
      <p:pic>
        <p:nvPicPr>
          <p:cNvPr id="6" name="Picture 5">
            <a:extLst>
              <a:ext uri="{FF2B5EF4-FFF2-40B4-BE49-F238E27FC236}">
                <a16:creationId xmlns:a16="http://schemas.microsoft.com/office/drawing/2014/main" id="{1083239B-B405-4CCF-BA69-EEF0AD0F28E3}"/>
              </a:ext>
            </a:extLst>
          </p:cNvPr>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1198479" y="6141784"/>
            <a:ext cx="603250" cy="316865"/>
          </a:xfrm>
          <a:prstGeom prst="rect">
            <a:avLst/>
          </a:prstGeom>
          <a:noFill/>
        </p:spPr>
      </p:pic>
    </p:spTree>
    <p:extLst>
      <p:ext uri="{BB962C8B-B14F-4D97-AF65-F5344CB8AC3E}">
        <p14:creationId xmlns:p14="http://schemas.microsoft.com/office/powerpoint/2010/main" val="1227328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TE - Standard Tex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40664" y="407209"/>
            <a:ext cx="10059452" cy="876300"/>
          </a:xfrm>
        </p:spPr>
        <p:txBody>
          <a:bodyPr>
            <a:noAutofit/>
          </a:bodyPr>
          <a:lstStyle>
            <a:lvl1pPr>
              <a:defRPr sz="3600" baseline="0"/>
            </a:lvl1pPr>
          </a:lstStyle>
          <a:p>
            <a:r>
              <a:rPr lang="en-US" dirty="0"/>
              <a:t>Click to edit Master title style</a:t>
            </a:r>
          </a:p>
        </p:txBody>
      </p:sp>
      <p:sp>
        <p:nvSpPr>
          <p:cNvPr id="12" name="Content Placeholder 2"/>
          <p:cNvSpPr>
            <a:spLocks noGrp="1"/>
          </p:cNvSpPr>
          <p:nvPr>
            <p:ph sz="half" idx="1" hasCustomPrompt="1"/>
          </p:nvPr>
        </p:nvSpPr>
        <p:spPr>
          <a:xfrm>
            <a:off x="740664" y="1420420"/>
            <a:ext cx="11055750" cy="4734318"/>
          </a:xfrm>
          <a:prstGeom prst="rect">
            <a:avLst/>
          </a:prstGeom>
        </p:spPr>
        <p:txBody>
          <a:bodyPr lIns="0" tIns="0" rIns="0" bIns="0">
            <a:noAutofit/>
          </a:bodyPr>
          <a:lstStyle>
            <a:lvl1pPr marL="0" indent="0">
              <a:lnSpc>
                <a:spcPct val="100000"/>
              </a:lnSpc>
              <a:spcBef>
                <a:spcPts val="1000"/>
              </a:spcBef>
              <a:buFontTx/>
              <a:buNone/>
              <a:defRPr sz="2600"/>
            </a:lvl1pPr>
            <a:lvl2pPr marL="342900" indent="-342900">
              <a:lnSpc>
                <a:spcPct val="100000"/>
              </a:lnSpc>
              <a:spcBef>
                <a:spcPts val="1000"/>
              </a:spcBef>
              <a:buClr>
                <a:schemeClr val="accent1"/>
              </a:buClr>
              <a:buFont typeface=".AppleSystemUIFont" charset="-120"/>
              <a:buChar char="&gt;"/>
              <a:tabLst/>
              <a:defRPr sz="2600"/>
            </a:lvl2pPr>
            <a:lvl3pPr marL="685800">
              <a:lnSpc>
                <a:spcPct val="100000"/>
              </a:lnSpc>
              <a:buClr>
                <a:schemeClr val="accent2"/>
              </a:buClr>
              <a:defRPr sz="2600"/>
            </a:lvl3pPr>
            <a:lvl4pPr marL="914400">
              <a:lnSpc>
                <a:spcPct val="100000"/>
              </a:lnSpc>
              <a:buClr>
                <a:schemeClr val="accent2"/>
              </a:buClr>
              <a:defRPr sz="2400"/>
            </a:lvl4pPr>
            <a:lvl5pPr marL="1143000">
              <a:lnSpc>
                <a:spcPct val="100000"/>
              </a:lnSpc>
              <a:buClr>
                <a:schemeClr val="accent2"/>
              </a:buClr>
              <a:defRPr sz="22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383041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TE - Two Text Columns">
    <p:spTree>
      <p:nvGrpSpPr>
        <p:cNvPr id="1" name=""/>
        <p:cNvGrpSpPr/>
        <p:nvPr/>
      </p:nvGrpSpPr>
      <p:grpSpPr>
        <a:xfrm>
          <a:off x="0" y="0"/>
          <a:ext cx="0" cy="0"/>
          <a:chOff x="0" y="0"/>
          <a:chExt cx="0" cy="0"/>
        </a:xfrm>
      </p:grpSpPr>
      <p:sp>
        <p:nvSpPr>
          <p:cNvPr id="2" name="Title 1"/>
          <p:cNvSpPr>
            <a:spLocks noGrp="1"/>
          </p:cNvSpPr>
          <p:nvPr>
            <p:ph type="title"/>
          </p:nvPr>
        </p:nvSpPr>
        <p:spPr>
          <a:xfrm>
            <a:off x="740664" y="407209"/>
            <a:ext cx="10059452" cy="876300"/>
          </a:xfrm>
        </p:spPr>
        <p:txBody>
          <a:bodyPr>
            <a:noAutofit/>
          </a:bodyPr>
          <a:lstStyle>
            <a:lvl1pPr>
              <a:defRPr sz="3600"/>
            </a:lvl1pPr>
          </a:lstStyle>
          <a:p>
            <a:r>
              <a:rPr lang="en-US" dirty="0"/>
              <a:t>Click to edit Master title style</a:t>
            </a:r>
          </a:p>
        </p:txBody>
      </p:sp>
      <p:sp>
        <p:nvSpPr>
          <p:cNvPr id="12" name="Content Placeholder 2"/>
          <p:cNvSpPr>
            <a:spLocks noGrp="1"/>
          </p:cNvSpPr>
          <p:nvPr>
            <p:ph sz="half" idx="1" hasCustomPrompt="1"/>
          </p:nvPr>
        </p:nvSpPr>
        <p:spPr>
          <a:xfrm>
            <a:off x="740664" y="1420420"/>
            <a:ext cx="5328050" cy="4734318"/>
          </a:xfrm>
          <a:prstGeom prst="rect">
            <a:avLst/>
          </a:prstGeom>
        </p:spPr>
        <p:txBody>
          <a:bodyPr lIns="0" tIns="0" rIns="0" bIns="0">
            <a:noAutofit/>
          </a:bodyPr>
          <a:lstStyle>
            <a:lvl1pPr marL="0" indent="0">
              <a:lnSpc>
                <a:spcPct val="100000"/>
              </a:lnSpc>
              <a:spcBef>
                <a:spcPts val="1000"/>
              </a:spcBef>
              <a:buFontTx/>
              <a:buNone/>
              <a:defRPr sz="2600"/>
            </a:lvl1pPr>
            <a:lvl2pPr marL="342900" indent="-342900">
              <a:lnSpc>
                <a:spcPct val="100000"/>
              </a:lnSpc>
              <a:spcBef>
                <a:spcPts val="1000"/>
              </a:spcBef>
              <a:buClr>
                <a:schemeClr val="accent1"/>
              </a:buClr>
              <a:buFont typeface=".AppleSystemUIFont" charset="-120"/>
              <a:buChar char="&gt;"/>
              <a:tabLst/>
              <a:defRPr sz="2600"/>
            </a:lvl2pPr>
            <a:lvl3pPr marL="685800">
              <a:lnSpc>
                <a:spcPct val="100000"/>
              </a:lnSpc>
              <a:buClr>
                <a:schemeClr val="accent2"/>
              </a:buClr>
              <a:defRPr sz="2400"/>
            </a:lvl3pPr>
            <a:lvl4pPr marL="914400">
              <a:lnSpc>
                <a:spcPct val="100000"/>
              </a:lnSpc>
              <a:buClr>
                <a:schemeClr val="accent2"/>
              </a:buClr>
              <a:defRPr sz="2200"/>
            </a:lvl4pPr>
            <a:lvl5pPr marL="1143000">
              <a:lnSpc>
                <a:spcPct val="100000"/>
              </a:lnSpc>
              <a:buClr>
                <a:schemeClr val="accent2"/>
              </a:buClr>
              <a:defRPr sz="20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Content Placeholder 2"/>
          <p:cNvSpPr>
            <a:spLocks noGrp="1"/>
          </p:cNvSpPr>
          <p:nvPr>
            <p:ph sz="half" idx="10" hasCustomPrompt="1"/>
          </p:nvPr>
        </p:nvSpPr>
        <p:spPr>
          <a:xfrm>
            <a:off x="6477000" y="1420420"/>
            <a:ext cx="5328050" cy="4734318"/>
          </a:xfrm>
          <a:prstGeom prst="rect">
            <a:avLst/>
          </a:prstGeom>
        </p:spPr>
        <p:txBody>
          <a:bodyPr lIns="0" tIns="0" rIns="0" bIns="0">
            <a:noAutofit/>
          </a:bodyPr>
          <a:lstStyle>
            <a:lvl1pPr marL="0" indent="0">
              <a:lnSpc>
                <a:spcPct val="100000"/>
              </a:lnSpc>
              <a:spcBef>
                <a:spcPts val="1000"/>
              </a:spcBef>
              <a:buFontTx/>
              <a:buNone/>
              <a:defRPr sz="2600"/>
            </a:lvl1pPr>
            <a:lvl2pPr marL="342900" indent="-342900">
              <a:lnSpc>
                <a:spcPct val="100000"/>
              </a:lnSpc>
              <a:spcBef>
                <a:spcPts val="1000"/>
              </a:spcBef>
              <a:buClr>
                <a:schemeClr val="accent1"/>
              </a:buClr>
              <a:buFont typeface=".AppleSystemUIFont" charset="-120"/>
              <a:buChar char="&gt;"/>
              <a:tabLst/>
              <a:defRPr sz="2600"/>
            </a:lvl2pPr>
            <a:lvl3pPr marL="685800">
              <a:lnSpc>
                <a:spcPct val="100000"/>
              </a:lnSpc>
              <a:buClr>
                <a:schemeClr val="accent2"/>
              </a:buClr>
              <a:defRPr sz="2400"/>
            </a:lvl3pPr>
            <a:lvl4pPr marL="914400">
              <a:lnSpc>
                <a:spcPct val="100000"/>
              </a:lnSpc>
              <a:buClr>
                <a:schemeClr val="accent2"/>
              </a:buClr>
              <a:defRPr sz="2200"/>
            </a:lvl4pPr>
            <a:lvl5pPr marL="1143000">
              <a:lnSpc>
                <a:spcPct val="100000"/>
              </a:lnSpc>
              <a:buClr>
                <a:schemeClr val="accent2"/>
              </a:buClr>
              <a:defRPr sz="20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TE - Half Text Half Blank">
    <p:spTree>
      <p:nvGrpSpPr>
        <p:cNvPr id="1" name=""/>
        <p:cNvGrpSpPr/>
        <p:nvPr/>
      </p:nvGrpSpPr>
      <p:grpSpPr>
        <a:xfrm>
          <a:off x="0" y="0"/>
          <a:ext cx="0" cy="0"/>
          <a:chOff x="0" y="0"/>
          <a:chExt cx="0" cy="0"/>
        </a:xfrm>
      </p:grpSpPr>
      <p:sp>
        <p:nvSpPr>
          <p:cNvPr id="2" name="Title 1"/>
          <p:cNvSpPr>
            <a:spLocks noGrp="1"/>
          </p:cNvSpPr>
          <p:nvPr>
            <p:ph type="title"/>
          </p:nvPr>
        </p:nvSpPr>
        <p:spPr>
          <a:xfrm>
            <a:off x="740528" y="407209"/>
            <a:ext cx="10059452" cy="876300"/>
          </a:xfrm>
        </p:spPr>
        <p:txBody>
          <a:bodyPr>
            <a:noAutofit/>
          </a:bodyPr>
          <a:lstStyle>
            <a:lvl1pPr>
              <a:defRPr sz="3600"/>
            </a:lvl1pPr>
          </a:lstStyle>
          <a:p>
            <a:r>
              <a:rPr lang="en-US" dirty="0"/>
              <a:t>Click to edit Master title style</a:t>
            </a:r>
          </a:p>
        </p:txBody>
      </p:sp>
      <p:sp>
        <p:nvSpPr>
          <p:cNvPr id="12" name="Content Placeholder 2"/>
          <p:cNvSpPr>
            <a:spLocks noGrp="1"/>
          </p:cNvSpPr>
          <p:nvPr>
            <p:ph sz="half" idx="1" hasCustomPrompt="1"/>
          </p:nvPr>
        </p:nvSpPr>
        <p:spPr>
          <a:xfrm>
            <a:off x="737881" y="1420420"/>
            <a:ext cx="5354944" cy="4734318"/>
          </a:xfrm>
          <a:prstGeom prst="rect">
            <a:avLst/>
          </a:prstGeom>
        </p:spPr>
        <p:txBody>
          <a:bodyPr lIns="0" tIns="0" rIns="0" bIns="0">
            <a:noAutofit/>
          </a:bodyPr>
          <a:lstStyle>
            <a:lvl1pPr marL="0" indent="0">
              <a:lnSpc>
                <a:spcPct val="100000"/>
              </a:lnSpc>
              <a:spcBef>
                <a:spcPts val="1000"/>
              </a:spcBef>
              <a:buFontTx/>
              <a:buNone/>
              <a:defRPr sz="2600"/>
            </a:lvl1pPr>
            <a:lvl2pPr marL="342900" indent="-342900">
              <a:lnSpc>
                <a:spcPct val="100000"/>
              </a:lnSpc>
              <a:spcBef>
                <a:spcPts val="1000"/>
              </a:spcBef>
              <a:buClr>
                <a:schemeClr val="accent1"/>
              </a:buClr>
              <a:buFont typeface=".AppleSystemUIFont" charset="-120"/>
              <a:buChar char="&gt;"/>
              <a:tabLst/>
              <a:defRPr sz="2600"/>
            </a:lvl2pPr>
            <a:lvl3pPr marL="685800">
              <a:lnSpc>
                <a:spcPct val="100000"/>
              </a:lnSpc>
              <a:buClr>
                <a:schemeClr val="accent2"/>
              </a:buClr>
              <a:defRPr sz="2400"/>
            </a:lvl3pPr>
            <a:lvl4pPr marL="914400">
              <a:lnSpc>
                <a:spcPct val="100000"/>
              </a:lnSpc>
              <a:buClr>
                <a:schemeClr val="accent2"/>
              </a:buClr>
              <a:defRPr sz="2200"/>
            </a:lvl4pPr>
            <a:lvl5pPr marL="1143000">
              <a:lnSpc>
                <a:spcPct val="100000"/>
              </a:lnSpc>
              <a:buClr>
                <a:schemeClr val="accent2"/>
              </a:buClr>
              <a:defRPr sz="20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TE - Quote and Text">
    <p:spTree>
      <p:nvGrpSpPr>
        <p:cNvPr id="1" name=""/>
        <p:cNvGrpSpPr/>
        <p:nvPr/>
      </p:nvGrpSpPr>
      <p:grpSpPr>
        <a:xfrm>
          <a:off x="0" y="0"/>
          <a:ext cx="0" cy="0"/>
          <a:chOff x="0" y="0"/>
          <a:chExt cx="0" cy="0"/>
        </a:xfrm>
      </p:grpSpPr>
      <p:sp>
        <p:nvSpPr>
          <p:cNvPr id="2" name="Title 1"/>
          <p:cNvSpPr>
            <a:spLocks noGrp="1"/>
          </p:cNvSpPr>
          <p:nvPr>
            <p:ph type="title"/>
          </p:nvPr>
        </p:nvSpPr>
        <p:spPr>
          <a:xfrm>
            <a:off x="727081" y="407209"/>
            <a:ext cx="10059452" cy="876300"/>
          </a:xfrm>
        </p:spPr>
        <p:txBody>
          <a:bodyPr>
            <a:noAutofit/>
          </a:bodyPr>
          <a:lstStyle>
            <a:lvl1pPr>
              <a:defRPr sz="3600"/>
            </a:lvl1pPr>
          </a:lstStyle>
          <a:p>
            <a:r>
              <a:rPr lang="en-US" dirty="0"/>
              <a:t>Click to edit Master title style</a:t>
            </a:r>
          </a:p>
        </p:txBody>
      </p:sp>
      <p:sp>
        <p:nvSpPr>
          <p:cNvPr id="12" name="Content Placeholder 2"/>
          <p:cNvSpPr>
            <a:spLocks noGrp="1"/>
          </p:cNvSpPr>
          <p:nvPr>
            <p:ph sz="half" idx="1" hasCustomPrompt="1"/>
          </p:nvPr>
        </p:nvSpPr>
        <p:spPr>
          <a:xfrm>
            <a:off x="6470650" y="1420420"/>
            <a:ext cx="5349874" cy="4734318"/>
          </a:xfrm>
          <a:prstGeom prst="rect">
            <a:avLst/>
          </a:prstGeom>
        </p:spPr>
        <p:txBody>
          <a:bodyPr lIns="0" tIns="0" rIns="0" bIns="0">
            <a:noAutofit/>
          </a:bodyPr>
          <a:lstStyle>
            <a:lvl1pPr marL="0" indent="0">
              <a:lnSpc>
                <a:spcPct val="100000"/>
              </a:lnSpc>
              <a:spcBef>
                <a:spcPts val="1000"/>
              </a:spcBef>
              <a:buFontTx/>
              <a:buNone/>
              <a:defRPr sz="2600"/>
            </a:lvl1pPr>
            <a:lvl2pPr marL="342900" indent="-342900">
              <a:lnSpc>
                <a:spcPct val="100000"/>
              </a:lnSpc>
              <a:spcBef>
                <a:spcPts val="1000"/>
              </a:spcBef>
              <a:buClr>
                <a:schemeClr val="accent1"/>
              </a:buClr>
              <a:buFont typeface=".AppleSystemUIFont" charset="-120"/>
              <a:buChar char="&gt;"/>
              <a:tabLst/>
              <a:defRPr sz="2600"/>
            </a:lvl2pPr>
            <a:lvl3pPr marL="685800">
              <a:lnSpc>
                <a:spcPct val="100000"/>
              </a:lnSpc>
              <a:buClr>
                <a:schemeClr val="accent2"/>
              </a:buClr>
              <a:defRPr sz="2400"/>
            </a:lvl3pPr>
            <a:lvl4pPr marL="914400">
              <a:lnSpc>
                <a:spcPct val="100000"/>
              </a:lnSpc>
              <a:buClr>
                <a:schemeClr val="accent2"/>
              </a:buClr>
              <a:defRPr sz="2200"/>
            </a:lvl4pPr>
            <a:lvl5pPr marL="1143000">
              <a:lnSpc>
                <a:spcPct val="100000"/>
              </a:lnSpc>
              <a:buClr>
                <a:schemeClr val="accent2"/>
              </a:buClr>
              <a:defRPr sz="20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Content Placeholder 2"/>
          <p:cNvSpPr>
            <a:spLocks noGrp="1"/>
          </p:cNvSpPr>
          <p:nvPr>
            <p:ph sz="half" idx="10" hasCustomPrompt="1"/>
          </p:nvPr>
        </p:nvSpPr>
        <p:spPr>
          <a:xfrm>
            <a:off x="749300" y="1420420"/>
            <a:ext cx="5343525" cy="4554209"/>
          </a:xfrm>
          <a:prstGeom prst="rect">
            <a:avLst/>
          </a:prstGeom>
        </p:spPr>
        <p:txBody>
          <a:bodyPr lIns="365760" tIns="0" rIns="365760" bIns="0">
            <a:noAutofit/>
          </a:bodyPr>
          <a:lstStyle>
            <a:lvl1pPr marL="0" indent="0">
              <a:lnSpc>
                <a:spcPct val="100000"/>
              </a:lnSpc>
              <a:spcBef>
                <a:spcPts val="1000"/>
              </a:spcBef>
              <a:buFontTx/>
              <a:buNone/>
              <a:defRPr sz="2600"/>
            </a:lvl1pPr>
            <a:lvl2pPr marL="342900" indent="-342900" algn="r">
              <a:lnSpc>
                <a:spcPct val="100000"/>
              </a:lnSpc>
              <a:spcBef>
                <a:spcPts val="1000"/>
              </a:spcBef>
              <a:buClr>
                <a:schemeClr val="accent1"/>
              </a:buClr>
              <a:buFont typeface=".AppleSystemUIFont" charset="-120"/>
              <a:buChar char="–"/>
              <a:tabLst/>
              <a:defRPr sz="2600">
                <a:solidFill>
                  <a:schemeClr val="accent1"/>
                </a:solidFill>
              </a:defRPr>
            </a:lvl2pPr>
            <a:lvl3pPr marL="685800">
              <a:lnSpc>
                <a:spcPct val="100000"/>
              </a:lnSpc>
              <a:buClr>
                <a:schemeClr val="accent2"/>
              </a:buClr>
              <a:defRPr sz="2400"/>
            </a:lvl3pPr>
            <a:lvl4pPr marL="914400">
              <a:lnSpc>
                <a:spcPct val="100000"/>
              </a:lnSpc>
              <a:buClr>
                <a:schemeClr val="accent2"/>
              </a:buClr>
              <a:defRPr sz="2200"/>
            </a:lvl4pPr>
            <a:lvl5pPr marL="1143000">
              <a:lnSpc>
                <a:spcPct val="100000"/>
              </a:lnSpc>
              <a:buClr>
                <a:schemeClr val="accent2"/>
              </a:buClr>
              <a:defRPr sz="2000"/>
            </a:lvl5pPr>
          </a:lstStyle>
          <a:p>
            <a:pPr lvl="0"/>
            <a:r>
              <a:rPr lang="en-US" dirty="0"/>
              <a:t>Edit Master text styles</a:t>
            </a:r>
          </a:p>
          <a:p>
            <a:pPr lvl="1"/>
            <a:r>
              <a:rPr lang="en-US" dirty="0"/>
              <a:t>Second level</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TE - Text Callout and Text">
    <p:spTree>
      <p:nvGrpSpPr>
        <p:cNvPr id="1" name=""/>
        <p:cNvGrpSpPr/>
        <p:nvPr/>
      </p:nvGrpSpPr>
      <p:grpSpPr>
        <a:xfrm>
          <a:off x="0" y="0"/>
          <a:ext cx="0" cy="0"/>
          <a:chOff x="0" y="0"/>
          <a:chExt cx="0" cy="0"/>
        </a:xfrm>
      </p:grpSpPr>
      <p:sp>
        <p:nvSpPr>
          <p:cNvPr id="12" name="Content Placeholder 2"/>
          <p:cNvSpPr>
            <a:spLocks noGrp="1"/>
          </p:cNvSpPr>
          <p:nvPr>
            <p:ph sz="half" idx="1" hasCustomPrompt="1"/>
          </p:nvPr>
        </p:nvSpPr>
        <p:spPr>
          <a:xfrm>
            <a:off x="764775" y="752167"/>
            <a:ext cx="4603638" cy="5314080"/>
          </a:xfrm>
          <a:prstGeom prst="rect">
            <a:avLst/>
          </a:prstGeom>
        </p:spPr>
        <p:txBody>
          <a:bodyPr lIns="0" tIns="0" rIns="0" bIns="0" anchor="ctr" anchorCtr="0">
            <a:noAutofit/>
          </a:bodyPr>
          <a:lstStyle>
            <a:lvl1pPr marL="0" indent="0" algn="ctr">
              <a:lnSpc>
                <a:spcPct val="100000"/>
              </a:lnSpc>
              <a:spcBef>
                <a:spcPts val="1000"/>
              </a:spcBef>
              <a:buFontTx/>
              <a:buNone/>
              <a:defRPr sz="4600">
                <a:solidFill>
                  <a:schemeClr val="tx2"/>
                </a:solidFill>
              </a:defRPr>
            </a:lvl1pPr>
            <a:lvl2pPr marL="0" indent="0" algn="ctr">
              <a:lnSpc>
                <a:spcPct val="100000"/>
              </a:lnSpc>
              <a:spcBef>
                <a:spcPts val="1000"/>
              </a:spcBef>
              <a:buClr>
                <a:schemeClr val="accent1"/>
              </a:buClr>
              <a:buFontTx/>
              <a:buNone/>
              <a:tabLst/>
              <a:defRPr sz="2600">
                <a:solidFill>
                  <a:schemeClr val="accent2"/>
                </a:solidFill>
              </a:defRPr>
            </a:lvl2pPr>
            <a:lvl3pPr marL="685800">
              <a:lnSpc>
                <a:spcPct val="100000"/>
              </a:lnSpc>
              <a:buClr>
                <a:schemeClr val="accent2"/>
              </a:buClr>
              <a:defRPr sz="2200"/>
            </a:lvl3pPr>
            <a:lvl4pPr marL="914400">
              <a:lnSpc>
                <a:spcPct val="100000"/>
              </a:lnSpc>
              <a:buClr>
                <a:schemeClr val="accent2"/>
              </a:buClr>
              <a:defRPr sz="2000"/>
            </a:lvl4pPr>
            <a:lvl5pPr marL="1143000">
              <a:lnSpc>
                <a:spcPct val="100000"/>
              </a:lnSpc>
              <a:buClr>
                <a:schemeClr val="accent2"/>
              </a:buClr>
              <a:defRPr/>
            </a:lvl5pPr>
          </a:lstStyle>
          <a:p>
            <a:pPr lvl="0"/>
            <a:r>
              <a:rPr lang="en-US" dirty="0"/>
              <a:t>Edit Master text styles</a:t>
            </a:r>
          </a:p>
          <a:p>
            <a:pPr lvl="1"/>
            <a:r>
              <a:rPr lang="en-US" dirty="0"/>
              <a:t>Second level</a:t>
            </a:r>
          </a:p>
        </p:txBody>
      </p:sp>
      <p:sp>
        <p:nvSpPr>
          <p:cNvPr id="7" name="Content Placeholder 2"/>
          <p:cNvSpPr>
            <a:spLocks noGrp="1"/>
          </p:cNvSpPr>
          <p:nvPr>
            <p:ph sz="half" idx="10" hasCustomPrompt="1"/>
          </p:nvPr>
        </p:nvSpPr>
        <p:spPr>
          <a:xfrm>
            <a:off x="5733230" y="771491"/>
            <a:ext cx="5349874" cy="5304844"/>
          </a:xfrm>
          <a:prstGeom prst="rect">
            <a:avLst/>
          </a:prstGeom>
        </p:spPr>
        <p:txBody>
          <a:bodyPr lIns="0" tIns="0" rIns="0" bIns="0">
            <a:noAutofit/>
          </a:bodyPr>
          <a:lstStyle>
            <a:lvl1pPr marL="0" indent="0">
              <a:lnSpc>
                <a:spcPct val="100000"/>
              </a:lnSpc>
              <a:spcBef>
                <a:spcPts val="1000"/>
              </a:spcBef>
              <a:buFontTx/>
              <a:buNone/>
              <a:defRPr sz="2600"/>
            </a:lvl1pPr>
            <a:lvl2pPr marL="342900" indent="-342900">
              <a:lnSpc>
                <a:spcPct val="100000"/>
              </a:lnSpc>
              <a:spcBef>
                <a:spcPts val="1000"/>
              </a:spcBef>
              <a:buClr>
                <a:schemeClr val="accent1"/>
              </a:buClr>
              <a:buFont typeface=".AppleSystemUIFont" charset="-120"/>
              <a:buChar char="&gt;"/>
              <a:tabLst/>
              <a:defRPr sz="2600"/>
            </a:lvl2pPr>
            <a:lvl3pPr marL="685800">
              <a:lnSpc>
                <a:spcPct val="100000"/>
              </a:lnSpc>
              <a:buClr>
                <a:schemeClr val="accent2"/>
              </a:buClr>
              <a:defRPr sz="2400"/>
            </a:lvl3pPr>
            <a:lvl4pPr marL="914400">
              <a:lnSpc>
                <a:spcPct val="100000"/>
              </a:lnSpc>
              <a:buClr>
                <a:schemeClr val="accent2"/>
              </a:buClr>
              <a:defRPr sz="2200"/>
            </a:lvl4pPr>
            <a:lvl5pPr marL="1143000">
              <a:lnSpc>
                <a:spcPct val="100000"/>
              </a:lnSpc>
              <a:buClr>
                <a:schemeClr val="accent2"/>
              </a:buClr>
              <a:defRPr sz="20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TE - Boxed Text Callout and Text">
    <p:spTree>
      <p:nvGrpSpPr>
        <p:cNvPr id="1" name=""/>
        <p:cNvGrpSpPr/>
        <p:nvPr/>
      </p:nvGrpSpPr>
      <p:grpSpPr>
        <a:xfrm>
          <a:off x="0" y="0"/>
          <a:ext cx="0" cy="0"/>
          <a:chOff x="0" y="0"/>
          <a:chExt cx="0" cy="0"/>
        </a:xfrm>
      </p:grpSpPr>
      <p:sp>
        <p:nvSpPr>
          <p:cNvPr id="2" name="Title 1"/>
          <p:cNvSpPr>
            <a:spLocks noGrp="1"/>
          </p:cNvSpPr>
          <p:nvPr>
            <p:ph type="title"/>
          </p:nvPr>
        </p:nvSpPr>
        <p:spPr>
          <a:xfrm>
            <a:off x="740664" y="407209"/>
            <a:ext cx="10059452" cy="876300"/>
          </a:xfrm>
        </p:spPr>
        <p:txBody>
          <a:bodyPr>
            <a:noAutofit/>
          </a:bodyPr>
          <a:lstStyle>
            <a:lvl1pPr>
              <a:defRPr sz="3600" b="1" i="0" spc="-60" baseline="0">
                <a:latin typeface="Open Sans SemiBold" charset="0"/>
                <a:ea typeface="Open Sans SemiBold" charset="0"/>
                <a:cs typeface="Open Sans SemiBold" charset="0"/>
              </a:defRPr>
            </a:lvl1pPr>
          </a:lstStyle>
          <a:p>
            <a:r>
              <a:rPr lang="en-US" dirty="0"/>
              <a:t>Click to edit Master title style</a:t>
            </a:r>
          </a:p>
        </p:txBody>
      </p:sp>
      <p:sp>
        <p:nvSpPr>
          <p:cNvPr id="12" name="Content Placeholder 2"/>
          <p:cNvSpPr>
            <a:spLocks noGrp="1"/>
          </p:cNvSpPr>
          <p:nvPr>
            <p:ph sz="half" idx="1" hasCustomPrompt="1"/>
          </p:nvPr>
        </p:nvSpPr>
        <p:spPr>
          <a:xfrm>
            <a:off x="4565649" y="1478280"/>
            <a:ext cx="7254875" cy="3916680"/>
          </a:xfrm>
          <a:prstGeom prst="rect">
            <a:avLst/>
          </a:prstGeom>
        </p:spPr>
        <p:txBody>
          <a:bodyPr lIns="0" tIns="0" rIns="0" bIns="0" anchor="t" anchorCtr="0">
            <a:noAutofit/>
          </a:bodyPr>
          <a:lstStyle>
            <a:lvl1pPr marL="0" indent="0">
              <a:lnSpc>
                <a:spcPct val="100000"/>
              </a:lnSpc>
              <a:spcBef>
                <a:spcPts val="1000"/>
              </a:spcBef>
              <a:buFontTx/>
              <a:buNone/>
              <a:defRPr sz="2600"/>
            </a:lvl1pPr>
            <a:lvl2pPr marL="342900" indent="-342900">
              <a:lnSpc>
                <a:spcPct val="100000"/>
              </a:lnSpc>
              <a:spcBef>
                <a:spcPts val="1000"/>
              </a:spcBef>
              <a:buClr>
                <a:schemeClr val="accent1"/>
              </a:buClr>
              <a:buFont typeface=".AppleSystemUIFont" charset="-120"/>
              <a:buChar char="&gt;"/>
              <a:tabLst/>
              <a:defRPr sz="2600"/>
            </a:lvl2pPr>
            <a:lvl3pPr marL="685800">
              <a:lnSpc>
                <a:spcPct val="100000"/>
              </a:lnSpc>
              <a:buClr>
                <a:schemeClr val="accent2"/>
              </a:buClr>
              <a:defRPr sz="2400"/>
            </a:lvl3pPr>
            <a:lvl4pPr marL="914400">
              <a:lnSpc>
                <a:spcPct val="100000"/>
              </a:lnSpc>
              <a:buClr>
                <a:schemeClr val="accent2"/>
              </a:buClr>
              <a:defRPr sz="2200"/>
            </a:lvl4pPr>
            <a:lvl5pPr marL="1143000">
              <a:lnSpc>
                <a:spcPct val="100000"/>
              </a:lnSpc>
              <a:buClr>
                <a:schemeClr val="accent2"/>
              </a:buClr>
              <a:defRPr sz="20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ounded Rectangle 3"/>
          <p:cNvSpPr/>
          <p:nvPr userDrawn="1"/>
        </p:nvSpPr>
        <p:spPr>
          <a:xfrm>
            <a:off x="742952" y="1479885"/>
            <a:ext cx="3429634" cy="3341906"/>
          </a:xfrm>
          <a:prstGeom prst="roundRect">
            <a:avLst>
              <a:gd name="adj" fmla="val 5220"/>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0" algn="ctr" defTabSz="457200" rtl="0" eaLnBrk="1" fontAlgn="auto" latinLnBrk="0" hangingPunct="1">
              <a:lnSpc>
                <a:spcPct val="100000"/>
              </a:lnSpc>
              <a:spcBef>
                <a:spcPts val="0"/>
              </a:spcBef>
              <a:spcAft>
                <a:spcPts val="0"/>
              </a:spcAft>
              <a:buClrTx/>
              <a:buSzTx/>
              <a:buFontTx/>
              <a:buNone/>
              <a:tabLst/>
              <a:defRPr/>
            </a:pPr>
            <a:endParaRPr lang="en-US" sz="1400" dirty="0">
              <a:latin typeface="Open Sans" charset="0"/>
              <a:ea typeface="Open Sans" charset="0"/>
              <a:cs typeface="Open Sans" charset="0"/>
            </a:endParaRPr>
          </a:p>
        </p:txBody>
      </p:sp>
      <p:sp>
        <p:nvSpPr>
          <p:cNvPr id="5" name="Text Placeholder 5"/>
          <p:cNvSpPr>
            <a:spLocks noGrp="1"/>
          </p:cNvSpPr>
          <p:nvPr>
            <p:ph type="body" sz="quarter" idx="10"/>
          </p:nvPr>
        </p:nvSpPr>
        <p:spPr>
          <a:xfrm>
            <a:off x="1046165" y="1768644"/>
            <a:ext cx="2823209" cy="2761004"/>
          </a:xfrm>
          <a:prstGeom prst="rect">
            <a:avLst/>
          </a:prstGeom>
        </p:spPr>
        <p:txBody>
          <a:bodyPr lIns="0" tIns="0" rIns="0" bIns="0" anchor="ctr" anchorCtr="0">
            <a:noAutofit/>
          </a:bodyPr>
          <a:lstStyle>
            <a:lvl1pPr marL="0" indent="0" algn="ctr">
              <a:buFontTx/>
              <a:buNone/>
              <a:defRPr sz="4000">
                <a:solidFill>
                  <a:schemeClr val="accent1"/>
                </a:solidFill>
              </a:defRPr>
            </a:lvl1pPr>
          </a:lstStyle>
          <a:p>
            <a:pPr lvl="0"/>
            <a:r>
              <a:rPr lang="en-US" dirty="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TE - Three Boxes Filled">
    <p:spTree>
      <p:nvGrpSpPr>
        <p:cNvPr id="1" name=""/>
        <p:cNvGrpSpPr/>
        <p:nvPr/>
      </p:nvGrpSpPr>
      <p:grpSpPr>
        <a:xfrm>
          <a:off x="0" y="0"/>
          <a:ext cx="0" cy="0"/>
          <a:chOff x="0" y="0"/>
          <a:chExt cx="0" cy="0"/>
        </a:xfrm>
      </p:grpSpPr>
      <p:sp>
        <p:nvSpPr>
          <p:cNvPr id="2" name="Title 1"/>
          <p:cNvSpPr>
            <a:spLocks noGrp="1"/>
          </p:cNvSpPr>
          <p:nvPr>
            <p:ph type="title"/>
          </p:nvPr>
        </p:nvSpPr>
        <p:spPr>
          <a:xfrm>
            <a:off x="740664" y="407209"/>
            <a:ext cx="10059452" cy="876300"/>
          </a:xfrm>
        </p:spPr>
        <p:txBody>
          <a:bodyPr>
            <a:noAutofit/>
          </a:bodyPr>
          <a:lstStyle>
            <a:lvl1pPr>
              <a:defRPr sz="3600" b="1" i="0" spc="-60" baseline="0">
                <a:latin typeface="Open Sans SemiBold" charset="0"/>
                <a:ea typeface="Open Sans SemiBold" charset="0"/>
                <a:cs typeface="Open Sans SemiBold" charset="0"/>
              </a:defRPr>
            </a:lvl1pPr>
          </a:lstStyle>
          <a:p>
            <a:r>
              <a:rPr lang="en-US" dirty="0"/>
              <a:t>Click to edit Master title style</a:t>
            </a:r>
          </a:p>
        </p:txBody>
      </p:sp>
      <p:sp>
        <p:nvSpPr>
          <p:cNvPr id="4" name="Rounded Rectangle 3"/>
          <p:cNvSpPr/>
          <p:nvPr userDrawn="1"/>
        </p:nvSpPr>
        <p:spPr>
          <a:xfrm>
            <a:off x="742952" y="1479884"/>
            <a:ext cx="3429634" cy="3838875"/>
          </a:xfrm>
          <a:prstGeom prst="roundRect">
            <a:avLst>
              <a:gd name="adj" fmla="val 522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0" algn="ctr" defTabSz="457200" rtl="0" eaLnBrk="1" fontAlgn="auto" latinLnBrk="0" hangingPunct="1">
              <a:lnSpc>
                <a:spcPct val="100000"/>
              </a:lnSpc>
              <a:spcBef>
                <a:spcPts val="0"/>
              </a:spcBef>
              <a:spcAft>
                <a:spcPts val="0"/>
              </a:spcAft>
              <a:buClrTx/>
              <a:buSzTx/>
              <a:buFontTx/>
              <a:buNone/>
              <a:tabLst/>
              <a:defRPr/>
            </a:pPr>
            <a:endParaRPr lang="en-US" sz="1400" dirty="0">
              <a:latin typeface="Open Sans" charset="0"/>
              <a:ea typeface="Open Sans" charset="0"/>
              <a:cs typeface="Open Sans" charset="0"/>
            </a:endParaRPr>
          </a:p>
        </p:txBody>
      </p:sp>
      <p:sp>
        <p:nvSpPr>
          <p:cNvPr id="5" name="Text Placeholder 5"/>
          <p:cNvSpPr>
            <a:spLocks noGrp="1"/>
          </p:cNvSpPr>
          <p:nvPr>
            <p:ph type="body" sz="quarter" idx="10"/>
          </p:nvPr>
        </p:nvSpPr>
        <p:spPr bwMode="white">
          <a:xfrm>
            <a:off x="1046165" y="1768644"/>
            <a:ext cx="2823209" cy="3260556"/>
          </a:xfrm>
          <a:prstGeom prst="rect">
            <a:avLst/>
          </a:prstGeom>
        </p:spPr>
        <p:txBody>
          <a:bodyPr lIns="0" tIns="0" rIns="0" bIns="0" anchor="ctr" anchorCtr="0">
            <a:noAutofit/>
          </a:bodyPr>
          <a:lstStyle>
            <a:lvl1pPr marL="0" indent="0" algn="ctr">
              <a:buFontTx/>
              <a:buNone/>
              <a:defRPr sz="3600">
                <a:solidFill>
                  <a:schemeClr val="bg1"/>
                </a:solidFill>
              </a:defRPr>
            </a:lvl1pPr>
          </a:lstStyle>
          <a:p>
            <a:pPr lvl="0"/>
            <a:r>
              <a:rPr lang="en-US" dirty="0"/>
              <a:t>Click to edit Master text styles</a:t>
            </a:r>
          </a:p>
        </p:txBody>
      </p:sp>
      <p:sp>
        <p:nvSpPr>
          <p:cNvPr id="6" name="Rounded Rectangle 5"/>
          <p:cNvSpPr/>
          <p:nvPr userDrawn="1"/>
        </p:nvSpPr>
        <p:spPr>
          <a:xfrm>
            <a:off x="4573587" y="1479884"/>
            <a:ext cx="3429634" cy="3838875"/>
          </a:xfrm>
          <a:prstGeom prst="roundRect">
            <a:avLst>
              <a:gd name="adj" fmla="val 522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0" algn="ctr" defTabSz="457200" rtl="0" eaLnBrk="1" fontAlgn="auto" latinLnBrk="0" hangingPunct="1">
              <a:lnSpc>
                <a:spcPct val="100000"/>
              </a:lnSpc>
              <a:spcBef>
                <a:spcPts val="0"/>
              </a:spcBef>
              <a:spcAft>
                <a:spcPts val="0"/>
              </a:spcAft>
              <a:buClrTx/>
              <a:buSzTx/>
              <a:buFontTx/>
              <a:buNone/>
              <a:tabLst/>
              <a:defRPr/>
            </a:pPr>
            <a:endParaRPr lang="en-US" sz="1400" dirty="0">
              <a:latin typeface="Open Sans" charset="0"/>
              <a:ea typeface="Open Sans" charset="0"/>
              <a:cs typeface="Open Sans" charset="0"/>
            </a:endParaRPr>
          </a:p>
        </p:txBody>
      </p:sp>
      <p:sp>
        <p:nvSpPr>
          <p:cNvPr id="7" name="Text Placeholder 5"/>
          <p:cNvSpPr>
            <a:spLocks noGrp="1"/>
          </p:cNvSpPr>
          <p:nvPr>
            <p:ph type="body" sz="quarter" idx="11"/>
          </p:nvPr>
        </p:nvSpPr>
        <p:spPr bwMode="white">
          <a:xfrm>
            <a:off x="4876800" y="1768644"/>
            <a:ext cx="2823209" cy="3260556"/>
          </a:xfrm>
          <a:prstGeom prst="rect">
            <a:avLst/>
          </a:prstGeom>
        </p:spPr>
        <p:txBody>
          <a:bodyPr lIns="0" tIns="0" rIns="0" bIns="0" anchor="ctr" anchorCtr="0">
            <a:noAutofit/>
          </a:bodyPr>
          <a:lstStyle>
            <a:lvl1pPr marL="0" indent="0" algn="ctr">
              <a:buFontTx/>
              <a:buNone/>
              <a:defRPr sz="3600">
                <a:solidFill>
                  <a:schemeClr val="bg1"/>
                </a:solidFill>
              </a:defRPr>
            </a:lvl1pPr>
          </a:lstStyle>
          <a:p>
            <a:pPr lvl="0"/>
            <a:r>
              <a:rPr lang="en-US" dirty="0"/>
              <a:t>Click to edit Master text styles</a:t>
            </a:r>
          </a:p>
        </p:txBody>
      </p:sp>
      <p:sp>
        <p:nvSpPr>
          <p:cNvPr id="8" name="Rounded Rectangle 7"/>
          <p:cNvSpPr/>
          <p:nvPr userDrawn="1"/>
        </p:nvSpPr>
        <p:spPr>
          <a:xfrm>
            <a:off x="8383587" y="1479884"/>
            <a:ext cx="3429634" cy="3838875"/>
          </a:xfrm>
          <a:prstGeom prst="roundRect">
            <a:avLst>
              <a:gd name="adj" fmla="val 522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0" algn="ctr" defTabSz="457200" rtl="0" eaLnBrk="1" fontAlgn="auto" latinLnBrk="0" hangingPunct="1">
              <a:lnSpc>
                <a:spcPct val="100000"/>
              </a:lnSpc>
              <a:spcBef>
                <a:spcPts val="0"/>
              </a:spcBef>
              <a:spcAft>
                <a:spcPts val="0"/>
              </a:spcAft>
              <a:buClrTx/>
              <a:buSzTx/>
              <a:buFontTx/>
              <a:buNone/>
              <a:tabLst/>
              <a:defRPr/>
            </a:pPr>
            <a:endParaRPr lang="en-US" sz="1400" dirty="0">
              <a:ln>
                <a:solidFill>
                  <a:schemeClr val="bg1"/>
                </a:solidFill>
              </a:ln>
              <a:solidFill>
                <a:schemeClr val="tx2"/>
              </a:solidFill>
              <a:latin typeface="Open Sans" charset="0"/>
              <a:ea typeface="Open Sans" charset="0"/>
              <a:cs typeface="Open Sans" charset="0"/>
            </a:endParaRPr>
          </a:p>
        </p:txBody>
      </p:sp>
      <p:sp>
        <p:nvSpPr>
          <p:cNvPr id="9" name="Text Placeholder 5"/>
          <p:cNvSpPr>
            <a:spLocks noGrp="1"/>
          </p:cNvSpPr>
          <p:nvPr>
            <p:ph type="body" sz="quarter" idx="12"/>
          </p:nvPr>
        </p:nvSpPr>
        <p:spPr bwMode="white">
          <a:xfrm>
            <a:off x="8686800" y="1768644"/>
            <a:ext cx="2823209" cy="3260556"/>
          </a:xfrm>
          <a:prstGeom prst="rect">
            <a:avLst/>
          </a:prstGeom>
        </p:spPr>
        <p:txBody>
          <a:bodyPr lIns="0" tIns="0" rIns="0" bIns="0" anchor="ctr" anchorCtr="0">
            <a:noAutofit/>
          </a:bodyPr>
          <a:lstStyle>
            <a:lvl1pPr marL="0" indent="0" algn="ctr">
              <a:buFontTx/>
              <a:buNone/>
              <a:defRPr sz="3600">
                <a:solidFill>
                  <a:schemeClr val="bg1"/>
                </a:solidFill>
              </a:defRPr>
            </a:lvl1pPr>
          </a:lstStyle>
          <a:p>
            <a:pPr lvl="0"/>
            <a:r>
              <a:rPr lang="en-US" dirty="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image" Target="../media/image3.png"/><Relationship Id="rId5" Type="http://schemas.openxmlformats.org/officeDocument/2006/relationships/slideLayout" Target="../slideLayouts/slideLayout6.xml"/><Relationship Id="rId10" Type="http://schemas.openxmlformats.org/officeDocument/2006/relationships/theme" Target="../theme/theme2.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38179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60853740"/>
      </p:ext>
    </p:extLst>
  </p:cSld>
  <p:clrMap bg1="lt1" tx1="dk1" bg2="lt2" tx2="dk2" accent1="accent1" accent2="accent2" accent3="accent3" accent4="accent4" accent5="accent5" accent6="accent6" hlink="hlink" folHlink="folHlink"/>
  <p:sldLayoutIdLst>
    <p:sldLayoutId id="2147483749" r:id="rId1"/>
  </p:sldLayoutIdLst>
  <p:txStyles>
    <p:titleStyle>
      <a:lvl1pPr algn="l" defTabSz="914400" rtl="0" eaLnBrk="1" latinLnBrk="0" hangingPunct="1">
        <a:lnSpc>
          <a:spcPct val="90000"/>
        </a:lnSpc>
        <a:spcBef>
          <a:spcPct val="0"/>
        </a:spcBef>
        <a:buNone/>
        <a:defRPr sz="4400" kern="1200">
          <a:solidFill>
            <a:schemeClr val="tx1"/>
          </a:solidFill>
          <a:latin typeface="Open Sans"/>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Open Sans"/>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Open Sans"/>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Open Sans"/>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38" userDrawn="1">
          <p15:clr>
            <a:srgbClr val="F26B43"/>
          </p15:clr>
        </p15:guide>
        <p15:guide id="2" pos="236" userDrawn="1">
          <p15:clr>
            <a:srgbClr val="F26B43"/>
          </p15:clr>
        </p15:guide>
        <p15:guide id="3" orient="horz" pos="2160">
          <p15:clr>
            <a:srgbClr val="F26B43"/>
          </p15:clr>
        </p15:guide>
        <p15:guide id="4" orient="horz" pos="264">
          <p15:clr>
            <a:srgbClr val="F26B43"/>
          </p15:clr>
        </p15:guide>
        <p15:guide id="5" pos="7450" userDrawn="1">
          <p15:clr>
            <a:srgbClr val="F26B43"/>
          </p15:clr>
        </p15:guide>
        <p15:guide id="6" orient="horz" pos="4056">
          <p15:clr>
            <a:srgbClr val="F26B43"/>
          </p15:clr>
        </p15:guide>
        <p15:guide id="7" pos="2722" userDrawn="1">
          <p15:clr>
            <a:srgbClr val="F26B43"/>
          </p15:clr>
        </p15:guide>
        <p15:guide id="8" pos="3718" userDrawn="1">
          <p15:clr>
            <a:srgbClr val="F26B43"/>
          </p15:clr>
        </p15:guide>
        <p15:guide id="13" pos="3958" userDrawn="1">
          <p15:clr>
            <a:srgbClr val="F26B43"/>
          </p15:clr>
        </p15:guide>
        <p15:guide id="14" pos="2484" userDrawn="1">
          <p15:clr>
            <a:srgbClr val="F26B43"/>
          </p15:clr>
        </p15:guide>
        <p15:guide id="15" pos="4968" userDrawn="1">
          <p15:clr>
            <a:srgbClr val="F26B43"/>
          </p15:clr>
        </p15:guide>
        <p15:guide id="16" pos="5204"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40664" y="407209"/>
            <a:ext cx="10081127" cy="876300"/>
          </a:xfrm>
          <a:prstGeom prst="rect">
            <a:avLst/>
          </a:prstGeom>
        </p:spPr>
        <p:txBody>
          <a:bodyPr vert="horz" lIns="0" tIns="0" rIns="0" bIns="0" rtlCol="0" anchor="b" anchorCtr="0">
            <a:noAutofit/>
          </a:bodyPr>
          <a:lstStyle/>
          <a:p>
            <a:r>
              <a:rPr lang="en-US" dirty="0"/>
              <a:t>Click to edit Master title style</a:t>
            </a:r>
          </a:p>
        </p:txBody>
      </p:sp>
      <p:sp>
        <p:nvSpPr>
          <p:cNvPr id="6" name="Rectangle 5"/>
          <p:cNvSpPr/>
          <p:nvPr userDrawn="1"/>
        </p:nvSpPr>
        <p:spPr>
          <a:xfrm>
            <a:off x="0" y="0"/>
            <a:ext cx="37490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11063557" y="209405"/>
            <a:ext cx="755278" cy="962170"/>
          </a:xfrm>
          <a:prstGeom prst="rect">
            <a:avLst/>
          </a:prstGeom>
        </p:spPr>
      </p:pic>
      <p:sp>
        <p:nvSpPr>
          <p:cNvPr id="10" name="Footer Placeholder 4"/>
          <p:cNvSpPr txBox="1">
            <a:spLocks/>
          </p:cNvSpPr>
          <p:nvPr userDrawn="1"/>
        </p:nvSpPr>
        <p:spPr>
          <a:xfrm>
            <a:off x="5615582" y="6511896"/>
            <a:ext cx="5903232" cy="292608"/>
          </a:xfrm>
          <a:prstGeom prst="rect">
            <a:avLst/>
          </a:prstGeom>
        </p:spPr>
        <p:txBody>
          <a:bodyPr vert="horz" lIns="0" tIns="0" rIns="0" bIns="0" rtlCol="0" anchor="ctr"/>
          <a:lstStyle>
            <a:defPPr>
              <a:defRPr lang="en-US"/>
            </a:defPPr>
            <a:lvl1pPr marL="0" algn="l" defTabSz="914400" rtl="0" eaLnBrk="1" latinLnBrk="0" hangingPunct="1">
              <a:defRPr sz="9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900" kern="1200" dirty="0">
                <a:solidFill>
                  <a:schemeClr val="tx1"/>
                </a:solidFill>
                <a:effectLst/>
                <a:latin typeface="Open Sans" charset="0"/>
                <a:ea typeface="Open Sans" charset="0"/>
                <a:cs typeface="Open Sans" charset="0"/>
              </a:rPr>
              <a:t>Copyright © Texas Education Agency, 2017. All rights reserved.</a:t>
            </a:r>
          </a:p>
        </p:txBody>
      </p:sp>
      <p:sp>
        <p:nvSpPr>
          <p:cNvPr id="12" name="Slide Number Placeholder 5"/>
          <p:cNvSpPr txBox="1">
            <a:spLocks/>
          </p:cNvSpPr>
          <p:nvPr userDrawn="1"/>
        </p:nvSpPr>
        <p:spPr bwMode="white">
          <a:xfrm>
            <a:off x="11439643" y="6516860"/>
            <a:ext cx="385100" cy="293058"/>
          </a:xfrm>
          <a:prstGeom prst="rect">
            <a:avLst/>
          </a:prstGeom>
        </p:spPr>
        <p:txBody>
          <a:bodyPr vert="horz" lIns="0" tIns="0" rIns="0" bIns="0" rtlCol="0" anchor="ctr"/>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E608A8CB-4E2C-4D2E-96BC-30A48E4C4EB8}" type="slidenum">
              <a:rPr lang="en-US" sz="1050" b="1" i="0" smtClean="0">
                <a:solidFill>
                  <a:srgbClr val="C00000"/>
                </a:solidFill>
                <a:latin typeface="Open Sans SemiBold" charset="0"/>
                <a:ea typeface="Open Sans SemiBold" charset="0"/>
                <a:cs typeface="Open Sans SemiBold" charset="0"/>
              </a:rPr>
              <a:pPr algn="r"/>
              <a:t>‹#›</a:t>
            </a:fld>
            <a:endParaRPr lang="en-US" sz="1050" b="1" i="0" dirty="0">
              <a:solidFill>
                <a:srgbClr val="C00000"/>
              </a:solidFill>
              <a:latin typeface="Open Sans SemiBold" charset="0"/>
              <a:ea typeface="Open Sans SemiBold" charset="0"/>
              <a:cs typeface="Open Sans SemiBold" charset="0"/>
            </a:endParaRPr>
          </a:p>
        </p:txBody>
      </p:sp>
    </p:spTree>
    <p:extLst>
      <p:ext uri="{BB962C8B-B14F-4D97-AF65-F5344CB8AC3E}">
        <p14:creationId xmlns:p14="http://schemas.microsoft.com/office/powerpoint/2010/main" val="132817940"/>
      </p:ext>
    </p:extLst>
  </p:cSld>
  <p:clrMap bg1="lt1" tx1="dk1" bg2="lt2" tx2="dk2" accent1="accent1" accent2="accent2" accent3="accent3" accent4="accent4" accent5="accent5" accent6="accent6" hlink="hlink" folHlink="folHlink"/>
  <p:sldLayoutIdLst>
    <p:sldLayoutId id="2147483793" r:id="rId1"/>
    <p:sldLayoutId id="2147483781" r:id="rId2"/>
    <p:sldLayoutId id="2147483786" r:id="rId3"/>
    <p:sldLayoutId id="2147483787" r:id="rId4"/>
    <p:sldLayoutId id="2147483792" r:id="rId5"/>
    <p:sldLayoutId id="2147483788" r:id="rId6"/>
    <p:sldLayoutId id="2147483789" r:id="rId7"/>
    <p:sldLayoutId id="2147483790" r:id="rId8"/>
    <p:sldLayoutId id="2147483791" r:id="rId9"/>
  </p:sldLayoutIdLst>
  <p:txStyles>
    <p:titleStyle>
      <a:lvl1pPr algn="l" defTabSz="914400" rtl="0" eaLnBrk="1" latinLnBrk="0" hangingPunct="1">
        <a:lnSpc>
          <a:spcPct val="90000"/>
        </a:lnSpc>
        <a:spcBef>
          <a:spcPct val="0"/>
        </a:spcBef>
        <a:buNone/>
        <a:defRPr sz="3600" b="1" i="0" kern="1200" spc="-60" baseline="0">
          <a:solidFill>
            <a:schemeClr val="accent2"/>
          </a:solidFill>
          <a:latin typeface="Open Sans SemiBold" charset="0"/>
          <a:ea typeface="Open Sans SemiBold" charset="0"/>
          <a:cs typeface="Open Sans SemiBold"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Open Sans"/>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Open Sans"/>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Open Sans"/>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2876" userDrawn="1">
          <p15:clr>
            <a:srgbClr val="F26B43"/>
          </p15:clr>
        </p15:guide>
        <p15:guide id="3" orient="horz" pos="2160">
          <p15:clr>
            <a:srgbClr val="F26B43"/>
          </p15:clr>
        </p15:guide>
        <p15:guide id="4" orient="horz" pos="264">
          <p15:clr>
            <a:srgbClr val="F26B43"/>
          </p15:clr>
        </p15:guide>
        <p15:guide id="6" orient="horz" pos="3877" userDrawn="1">
          <p15:clr>
            <a:srgbClr val="F26B43"/>
          </p15:clr>
        </p15:guide>
        <p15:guide id="8" pos="2638" userDrawn="1">
          <p15:clr>
            <a:srgbClr val="F26B43"/>
          </p15:clr>
        </p15:guide>
        <p15:guide id="17" orient="horz" pos="738" userDrawn="1">
          <p15:clr>
            <a:srgbClr val="F26B43"/>
          </p15:clr>
        </p15:guide>
        <p15:guide id="18" pos="3838" userDrawn="1">
          <p15:clr>
            <a:srgbClr val="F26B43"/>
          </p15:clr>
        </p15:guide>
        <p15:guide id="19" pos="472" userDrawn="1">
          <p15:clr>
            <a:srgbClr val="F26B43"/>
          </p15:clr>
        </p15:guide>
        <p15:guide id="20" pos="7446" userDrawn="1">
          <p15:clr>
            <a:srgbClr val="F26B43"/>
          </p15:clr>
        </p15:guide>
        <p15:guide id="21" pos="4076" userDrawn="1">
          <p15:clr>
            <a:srgbClr val="F26B43"/>
          </p15:clr>
        </p15:guide>
        <p15:guide id="22" pos="3958" userDrawn="1">
          <p15:clr>
            <a:srgbClr val="F26B43"/>
          </p15:clr>
        </p15:guide>
        <p15:guide id="23" pos="5042" userDrawn="1">
          <p15:clr>
            <a:srgbClr val="F26B43"/>
          </p15:clr>
        </p15:guide>
        <p15:guide id="24" pos="5280" userDrawn="1">
          <p15:clr>
            <a:srgbClr val="F26B43"/>
          </p15:clr>
        </p15:guide>
        <p15:guide id="25" orient="horz" pos="4224"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Architecture &amp; Construction:</a:t>
            </a:r>
          </a:p>
          <a:p>
            <a:pPr lvl="1"/>
            <a:r>
              <a:rPr lang="en-US" dirty="0"/>
              <a:t>Working as a Team</a:t>
            </a:r>
          </a:p>
        </p:txBody>
      </p:sp>
    </p:spTree>
    <p:extLst>
      <p:ext uri="{BB962C8B-B14F-4D97-AF65-F5344CB8AC3E}">
        <p14:creationId xmlns:p14="http://schemas.microsoft.com/office/powerpoint/2010/main" val="19945617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29756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C8CD24-FAC5-447B-87F9-9404B3C01373}"/>
              </a:ext>
            </a:extLst>
          </p:cNvPr>
          <p:cNvSpPr>
            <a:spLocks noGrp="1"/>
          </p:cNvSpPr>
          <p:nvPr>
            <p:ph type="title"/>
          </p:nvPr>
        </p:nvSpPr>
        <p:spPr/>
        <p:txBody>
          <a:bodyPr/>
          <a:lstStyle/>
          <a:p>
            <a:r>
              <a:rPr lang="en-US" dirty="0"/>
              <a:t>Teams</a:t>
            </a:r>
          </a:p>
        </p:txBody>
      </p:sp>
      <p:sp>
        <p:nvSpPr>
          <p:cNvPr id="3" name="Content Placeholder 2">
            <a:extLst>
              <a:ext uri="{FF2B5EF4-FFF2-40B4-BE49-F238E27FC236}">
                <a16:creationId xmlns:a16="http://schemas.microsoft.com/office/drawing/2014/main" id="{0E33FD41-2A54-4685-A266-87F75A6EE9A5}"/>
              </a:ext>
            </a:extLst>
          </p:cNvPr>
          <p:cNvSpPr>
            <a:spLocks noGrp="1"/>
          </p:cNvSpPr>
          <p:nvPr>
            <p:ph sz="half" idx="1"/>
          </p:nvPr>
        </p:nvSpPr>
        <p:spPr>
          <a:xfrm>
            <a:off x="740664" y="1420420"/>
            <a:ext cx="8066452" cy="5044548"/>
          </a:xfrm>
        </p:spPr>
        <p:txBody>
          <a:bodyPr/>
          <a:lstStyle/>
          <a:p>
            <a:pPr lvl="1"/>
            <a:r>
              <a:rPr lang="en-US" dirty="0"/>
              <a:t>Are a group of people collaboratively working together toward a common goal</a:t>
            </a:r>
          </a:p>
          <a:p>
            <a:pPr lvl="1"/>
            <a:r>
              <a:rPr lang="en-US" dirty="0"/>
              <a:t>In the design field this is usually some type of building project</a:t>
            </a:r>
          </a:p>
          <a:p>
            <a:pPr lvl="1"/>
            <a:r>
              <a:rPr lang="en-US" dirty="0"/>
              <a:t>Teams can vary greatly in size depending on the task</a:t>
            </a:r>
          </a:p>
          <a:p>
            <a:pPr lvl="1"/>
            <a:r>
              <a:rPr lang="en-US" dirty="0"/>
              <a:t>Teams can also be very dynamic by changing, adding or removing members throughout a certain timeframe</a:t>
            </a:r>
          </a:p>
          <a:p>
            <a:pPr lvl="1"/>
            <a:r>
              <a:rPr lang="en-US" dirty="0"/>
              <a:t>Teams are a very important aspect in just about any profession</a:t>
            </a:r>
          </a:p>
          <a:p>
            <a:pPr lvl="1"/>
            <a:endParaRPr lang="en-US" dirty="0"/>
          </a:p>
          <a:p>
            <a:pPr marL="0" lvl="1" indent="0">
              <a:buNone/>
            </a:pPr>
            <a:endParaRPr lang="en-US" dirty="0"/>
          </a:p>
          <a:p>
            <a:pPr lvl="1"/>
            <a:endParaRPr lang="en-US" dirty="0"/>
          </a:p>
        </p:txBody>
      </p:sp>
      <p:pic>
        <p:nvPicPr>
          <p:cNvPr id="5" name="Picture 4" descr="C:\Users\cmunoz\AppData\Local\Microsoft\Windows\Temporary Internet Files\Content.IE5\U4RKOKW8\MPj04432600000[1].jpg">
            <a:extLst>
              <a:ext uri="{FF2B5EF4-FFF2-40B4-BE49-F238E27FC236}">
                <a16:creationId xmlns:a16="http://schemas.microsoft.com/office/drawing/2014/main" id="{C0591702-8790-4157-97E5-D1CEFC2B53D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9621" y="3808443"/>
            <a:ext cx="2983832" cy="239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08122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C8CD24-FAC5-447B-87F9-9404B3C01373}"/>
              </a:ext>
            </a:extLst>
          </p:cNvPr>
          <p:cNvSpPr>
            <a:spLocks noGrp="1"/>
          </p:cNvSpPr>
          <p:nvPr>
            <p:ph type="title"/>
          </p:nvPr>
        </p:nvSpPr>
        <p:spPr/>
        <p:txBody>
          <a:bodyPr/>
          <a:lstStyle/>
          <a:p>
            <a:r>
              <a:rPr lang="en-US" dirty="0"/>
              <a:t>Team Roles</a:t>
            </a:r>
          </a:p>
        </p:txBody>
      </p:sp>
      <p:sp>
        <p:nvSpPr>
          <p:cNvPr id="3" name="Content Placeholder 2">
            <a:extLst>
              <a:ext uri="{FF2B5EF4-FFF2-40B4-BE49-F238E27FC236}">
                <a16:creationId xmlns:a16="http://schemas.microsoft.com/office/drawing/2014/main" id="{0E33FD41-2A54-4685-A266-87F75A6EE9A5}"/>
              </a:ext>
            </a:extLst>
          </p:cNvPr>
          <p:cNvSpPr>
            <a:spLocks noGrp="1"/>
          </p:cNvSpPr>
          <p:nvPr>
            <p:ph sz="half" idx="1"/>
          </p:nvPr>
        </p:nvSpPr>
        <p:spPr>
          <a:xfrm>
            <a:off x="740664" y="1420419"/>
            <a:ext cx="8082494" cy="5156843"/>
          </a:xfrm>
        </p:spPr>
        <p:txBody>
          <a:bodyPr/>
          <a:lstStyle/>
          <a:p>
            <a:pPr lvl="1"/>
            <a:r>
              <a:rPr lang="en-US" dirty="0"/>
              <a:t>With most teams, individuals are assigned a role</a:t>
            </a:r>
          </a:p>
          <a:p>
            <a:pPr lvl="1"/>
            <a:r>
              <a:rPr lang="en-US" dirty="0"/>
              <a:t>Each team member’s role will contribute to the team as a whole toward a common goal</a:t>
            </a:r>
          </a:p>
          <a:p>
            <a:pPr lvl="1"/>
            <a:r>
              <a:rPr lang="en-US" dirty="0"/>
              <a:t>Most roles are decided according to the overall task of the team</a:t>
            </a:r>
          </a:p>
          <a:p>
            <a:pPr lvl="1"/>
            <a:r>
              <a:rPr lang="en-US" dirty="0"/>
              <a:t>Most of the time, team members’ roles are dictated by their strengths, but it is common to see someone put into a role that challenges their weaknesses to make them a better team member</a:t>
            </a:r>
          </a:p>
          <a:p>
            <a:pPr marL="0" lvl="1" indent="0">
              <a:buNone/>
            </a:pPr>
            <a:endParaRPr lang="en-US" dirty="0"/>
          </a:p>
          <a:p>
            <a:pPr marL="0" lvl="1" indent="0">
              <a:buNone/>
            </a:pPr>
            <a:endParaRPr lang="en-US" dirty="0"/>
          </a:p>
          <a:p>
            <a:pPr lvl="1"/>
            <a:endParaRPr lang="en-US" dirty="0"/>
          </a:p>
        </p:txBody>
      </p:sp>
      <p:pic>
        <p:nvPicPr>
          <p:cNvPr id="6" name="Picture 5" descr="C:\Users\cmunoz\AppData\Local\Microsoft\Windows\Temporary Internet Files\Content.IE5\MMRDKUWY\MCj04380870000[1].wmf">
            <a:extLst>
              <a:ext uri="{FF2B5EF4-FFF2-40B4-BE49-F238E27FC236}">
                <a16:creationId xmlns:a16="http://schemas.microsoft.com/office/drawing/2014/main" id="{1F7819C9-CD13-41DC-B339-BB393132705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03452" y="2609848"/>
            <a:ext cx="2765046" cy="1785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067097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C8CD24-FAC5-447B-87F9-9404B3C01373}"/>
              </a:ext>
            </a:extLst>
          </p:cNvPr>
          <p:cNvSpPr>
            <a:spLocks noGrp="1"/>
          </p:cNvSpPr>
          <p:nvPr>
            <p:ph type="title"/>
          </p:nvPr>
        </p:nvSpPr>
        <p:spPr/>
        <p:txBody>
          <a:bodyPr/>
          <a:lstStyle/>
          <a:p>
            <a:r>
              <a:rPr lang="en-US" dirty="0"/>
              <a:t>Team Roles</a:t>
            </a:r>
          </a:p>
        </p:txBody>
      </p:sp>
      <p:sp>
        <p:nvSpPr>
          <p:cNvPr id="3" name="Content Placeholder 2">
            <a:extLst>
              <a:ext uri="{FF2B5EF4-FFF2-40B4-BE49-F238E27FC236}">
                <a16:creationId xmlns:a16="http://schemas.microsoft.com/office/drawing/2014/main" id="{0E33FD41-2A54-4685-A266-87F75A6EE9A5}"/>
              </a:ext>
            </a:extLst>
          </p:cNvPr>
          <p:cNvSpPr>
            <a:spLocks noGrp="1"/>
          </p:cNvSpPr>
          <p:nvPr>
            <p:ph sz="half" idx="1"/>
          </p:nvPr>
        </p:nvSpPr>
        <p:spPr>
          <a:xfrm>
            <a:off x="740663" y="1420419"/>
            <a:ext cx="10937990" cy="5156843"/>
          </a:xfrm>
        </p:spPr>
        <p:txBody>
          <a:bodyPr/>
          <a:lstStyle/>
          <a:p>
            <a:pPr lvl="1"/>
            <a:r>
              <a:rPr lang="en-US" dirty="0"/>
              <a:t>Developing a good team can be difficult</a:t>
            </a:r>
          </a:p>
          <a:p>
            <a:pPr lvl="1"/>
            <a:r>
              <a:rPr lang="en-US" dirty="0"/>
              <a:t>When involving different people into something, they all bring different opinions, skills, points of view, attitudes and work habits to the table</a:t>
            </a:r>
          </a:p>
          <a:p>
            <a:pPr lvl="1"/>
            <a:r>
              <a:rPr lang="en-US" dirty="0"/>
              <a:t>A successful team finds a way to accommodate and utilize all the differences, or establishes rules or norms that allow everyone to work together cooperatively</a:t>
            </a:r>
          </a:p>
          <a:p>
            <a:pPr lvl="1"/>
            <a:r>
              <a:rPr lang="en-US" dirty="0"/>
              <a:t>Many times, you may not have the option to select your team members and are forced to find ways to work together</a:t>
            </a:r>
          </a:p>
          <a:p>
            <a:pPr marL="0" lvl="1" indent="0">
              <a:buNone/>
            </a:pPr>
            <a:endParaRPr lang="en-US" dirty="0"/>
          </a:p>
          <a:p>
            <a:pPr marL="0" lvl="1" indent="0">
              <a:buNone/>
            </a:pPr>
            <a:endParaRPr lang="en-US" dirty="0"/>
          </a:p>
          <a:p>
            <a:pPr lvl="1"/>
            <a:endParaRPr lang="en-US" dirty="0"/>
          </a:p>
        </p:txBody>
      </p:sp>
    </p:spTree>
    <p:extLst>
      <p:ext uri="{BB962C8B-B14F-4D97-AF65-F5344CB8AC3E}">
        <p14:creationId xmlns:p14="http://schemas.microsoft.com/office/powerpoint/2010/main" val="3273741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C8CD24-FAC5-447B-87F9-9404B3C01373}"/>
              </a:ext>
            </a:extLst>
          </p:cNvPr>
          <p:cNvSpPr>
            <a:spLocks noGrp="1"/>
          </p:cNvSpPr>
          <p:nvPr>
            <p:ph type="title"/>
          </p:nvPr>
        </p:nvSpPr>
        <p:spPr/>
        <p:txBody>
          <a:bodyPr/>
          <a:lstStyle/>
          <a:p>
            <a:r>
              <a:rPr lang="en-US" dirty="0"/>
              <a:t>Teams in Industry</a:t>
            </a:r>
          </a:p>
        </p:txBody>
      </p:sp>
      <p:sp>
        <p:nvSpPr>
          <p:cNvPr id="3" name="Content Placeholder 2">
            <a:extLst>
              <a:ext uri="{FF2B5EF4-FFF2-40B4-BE49-F238E27FC236}">
                <a16:creationId xmlns:a16="http://schemas.microsoft.com/office/drawing/2014/main" id="{0E33FD41-2A54-4685-A266-87F75A6EE9A5}"/>
              </a:ext>
            </a:extLst>
          </p:cNvPr>
          <p:cNvSpPr>
            <a:spLocks noGrp="1"/>
          </p:cNvSpPr>
          <p:nvPr>
            <p:ph sz="half" idx="1"/>
          </p:nvPr>
        </p:nvSpPr>
        <p:spPr>
          <a:xfrm>
            <a:off x="740663" y="1420419"/>
            <a:ext cx="10937990" cy="5156843"/>
          </a:xfrm>
        </p:spPr>
        <p:txBody>
          <a:bodyPr/>
          <a:lstStyle/>
          <a:p>
            <a:pPr lvl="1"/>
            <a:r>
              <a:rPr lang="en-US" dirty="0"/>
              <a:t>The architectural field and professional design fields all utilize and promote teams and team work</a:t>
            </a:r>
          </a:p>
          <a:p>
            <a:pPr lvl="1"/>
            <a:r>
              <a:rPr lang="en-US" dirty="0"/>
              <a:t>Architects and designers internally work in teams to achieve a common goal</a:t>
            </a:r>
          </a:p>
          <a:p>
            <a:pPr lvl="1"/>
            <a:r>
              <a:rPr lang="en-US" dirty="0"/>
              <a:t>Usually, jobs are so vast and have so many details or areas to cover, that it is very daunting for a single person to tackle such work</a:t>
            </a:r>
          </a:p>
          <a:p>
            <a:pPr marL="0" lvl="1" indent="0">
              <a:buNone/>
            </a:pPr>
            <a:endParaRPr lang="en-US" dirty="0"/>
          </a:p>
          <a:p>
            <a:pPr marL="0" lvl="1" indent="0">
              <a:buNone/>
            </a:pPr>
            <a:endParaRPr lang="en-US" dirty="0"/>
          </a:p>
          <a:p>
            <a:pPr lvl="1"/>
            <a:endParaRPr lang="en-US" dirty="0"/>
          </a:p>
        </p:txBody>
      </p:sp>
      <p:pic>
        <p:nvPicPr>
          <p:cNvPr id="4" name="Picture 3" descr="C:\Documents and Settings\cmunoz\Local Settings\Temporary Internet Files\Content.IE5\Y2O1B23W\MPj04433510000[1].jpg">
            <a:extLst>
              <a:ext uri="{FF2B5EF4-FFF2-40B4-BE49-F238E27FC236}">
                <a16:creationId xmlns:a16="http://schemas.microsoft.com/office/drawing/2014/main" id="{797DBAEE-FF22-41D3-AC5B-5A553CA048C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92851" y="4343649"/>
            <a:ext cx="2233613" cy="2233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565644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C8CD24-FAC5-447B-87F9-9404B3C01373}"/>
              </a:ext>
            </a:extLst>
          </p:cNvPr>
          <p:cNvSpPr>
            <a:spLocks noGrp="1"/>
          </p:cNvSpPr>
          <p:nvPr>
            <p:ph type="title"/>
          </p:nvPr>
        </p:nvSpPr>
        <p:spPr/>
        <p:txBody>
          <a:bodyPr/>
          <a:lstStyle/>
          <a:p>
            <a:r>
              <a:rPr lang="en-US" dirty="0"/>
              <a:t>Teams in Industry</a:t>
            </a:r>
          </a:p>
        </p:txBody>
      </p:sp>
      <p:sp>
        <p:nvSpPr>
          <p:cNvPr id="3" name="Content Placeholder 2">
            <a:extLst>
              <a:ext uri="{FF2B5EF4-FFF2-40B4-BE49-F238E27FC236}">
                <a16:creationId xmlns:a16="http://schemas.microsoft.com/office/drawing/2014/main" id="{0E33FD41-2A54-4685-A266-87F75A6EE9A5}"/>
              </a:ext>
            </a:extLst>
          </p:cNvPr>
          <p:cNvSpPr>
            <a:spLocks noGrp="1"/>
          </p:cNvSpPr>
          <p:nvPr>
            <p:ph sz="half" idx="1"/>
          </p:nvPr>
        </p:nvSpPr>
        <p:spPr>
          <a:xfrm>
            <a:off x="740663" y="1420419"/>
            <a:ext cx="10937990" cy="5156843"/>
          </a:xfrm>
        </p:spPr>
        <p:txBody>
          <a:bodyPr/>
          <a:lstStyle/>
          <a:p>
            <a:pPr lvl="1"/>
            <a:r>
              <a:rPr lang="en-US" dirty="0"/>
              <a:t>Not only do they work with each other, but they also have to work with other professions</a:t>
            </a:r>
          </a:p>
          <a:p>
            <a:pPr lvl="1"/>
            <a:r>
              <a:rPr lang="en-US" dirty="0"/>
              <a:t>This in turn, creates larger teams of people working toward a common goal.</a:t>
            </a:r>
          </a:p>
          <a:p>
            <a:pPr lvl="1"/>
            <a:r>
              <a:rPr lang="en-US" dirty="0"/>
              <a:t>Sometimes this can create conflict, depending on the techniques and structures of the teams, or because of their priority of goals</a:t>
            </a:r>
          </a:p>
          <a:p>
            <a:pPr lvl="1"/>
            <a:r>
              <a:rPr lang="en-US" dirty="0"/>
              <a:t>Teams can conflict if they do not establish “rules” or standards that help guide and balance the teamwork</a:t>
            </a:r>
          </a:p>
          <a:p>
            <a:pPr marL="0" lvl="1" indent="0">
              <a:buNone/>
            </a:pPr>
            <a:endParaRPr lang="en-US" dirty="0"/>
          </a:p>
          <a:p>
            <a:pPr marL="0" lvl="1" indent="0">
              <a:buNone/>
            </a:pPr>
            <a:endParaRPr lang="en-US" dirty="0"/>
          </a:p>
          <a:p>
            <a:pPr lvl="1"/>
            <a:endParaRPr lang="en-US" dirty="0"/>
          </a:p>
        </p:txBody>
      </p:sp>
    </p:spTree>
    <p:extLst>
      <p:ext uri="{BB962C8B-B14F-4D97-AF65-F5344CB8AC3E}">
        <p14:creationId xmlns:p14="http://schemas.microsoft.com/office/powerpoint/2010/main" val="184313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C8CD24-FAC5-447B-87F9-9404B3C01373}"/>
              </a:ext>
            </a:extLst>
          </p:cNvPr>
          <p:cNvSpPr>
            <a:spLocks noGrp="1"/>
          </p:cNvSpPr>
          <p:nvPr>
            <p:ph type="title"/>
          </p:nvPr>
        </p:nvSpPr>
        <p:spPr/>
        <p:txBody>
          <a:bodyPr/>
          <a:lstStyle/>
          <a:p>
            <a:r>
              <a:rPr lang="en-US" dirty="0"/>
              <a:t>Team Benefits</a:t>
            </a:r>
          </a:p>
        </p:txBody>
      </p:sp>
      <p:sp>
        <p:nvSpPr>
          <p:cNvPr id="3" name="Content Placeholder 2">
            <a:extLst>
              <a:ext uri="{FF2B5EF4-FFF2-40B4-BE49-F238E27FC236}">
                <a16:creationId xmlns:a16="http://schemas.microsoft.com/office/drawing/2014/main" id="{0E33FD41-2A54-4685-A266-87F75A6EE9A5}"/>
              </a:ext>
            </a:extLst>
          </p:cNvPr>
          <p:cNvSpPr>
            <a:spLocks noGrp="1"/>
          </p:cNvSpPr>
          <p:nvPr>
            <p:ph sz="half" idx="1"/>
          </p:nvPr>
        </p:nvSpPr>
        <p:spPr/>
        <p:txBody>
          <a:bodyPr/>
          <a:lstStyle/>
          <a:p>
            <a:pPr lvl="1"/>
            <a:r>
              <a:rPr lang="en-US" dirty="0"/>
              <a:t>Working in teams creates a sense of unity and togetherness. “We are all in this together”</a:t>
            </a:r>
          </a:p>
          <a:p>
            <a:pPr lvl="1"/>
            <a:r>
              <a:rPr lang="en-US" dirty="0"/>
              <a:t>When a team member is weak or lacking in one area, someone else is usually there to help or pick up the slack</a:t>
            </a:r>
          </a:p>
          <a:p>
            <a:pPr lvl="1"/>
            <a:r>
              <a:rPr lang="en-US" dirty="0"/>
              <a:t>If a team is strong and well structured, they can accomplish just about anything</a:t>
            </a:r>
          </a:p>
          <a:p>
            <a:pPr marL="0" lvl="1" indent="0">
              <a:buNone/>
            </a:pPr>
            <a:endParaRPr lang="en-US" dirty="0"/>
          </a:p>
          <a:p>
            <a:pPr lvl="1"/>
            <a:endParaRPr lang="en-US" dirty="0"/>
          </a:p>
        </p:txBody>
      </p:sp>
    </p:spTree>
    <p:extLst>
      <p:ext uri="{BB962C8B-B14F-4D97-AF65-F5344CB8AC3E}">
        <p14:creationId xmlns:p14="http://schemas.microsoft.com/office/powerpoint/2010/main" val="32197475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C8CD24-FAC5-447B-87F9-9404B3C01373}"/>
              </a:ext>
            </a:extLst>
          </p:cNvPr>
          <p:cNvSpPr>
            <a:spLocks noGrp="1"/>
          </p:cNvSpPr>
          <p:nvPr>
            <p:ph type="title"/>
          </p:nvPr>
        </p:nvSpPr>
        <p:spPr/>
        <p:txBody>
          <a:bodyPr/>
          <a:lstStyle/>
          <a:p>
            <a:r>
              <a:rPr lang="en-US" dirty="0"/>
              <a:t>Build Time!</a:t>
            </a:r>
          </a:p>
        </p:txBody>
      </p:sp>
      <p:sp>
        <p:nvSpPr>
          <p:cNvPr id="3" name="Content Placeholder 2">
            <a:extLst>
              <a:ext uri="{FF2B5EF4-FFF2-40B4-BE49-F238E27FC236}">
                <a16:creationId xmlns:a16="http://schemas.microsoft.com/office/drawing/2014/main" id="{0E33FD41-2A54-4685-A266-87F75A6EE9A5}"/>
              </a:ext>
            </a:extLst>
          </p:cNvPr>
          <p:cNvSpPr>
            <a:spLocks noGrp="1"/>
          </p:cNvSpPr>
          <p:nvPr>
            <p:ph sz="half" idx="1"/>
          </p:nvPr>
        </p:nvSpPr>
        <p:spPr/>
        <p:txBody>
          <a:bodyPr/>
          <a:lstStyle/>
          <a:p>
            <a:pPr lvl="1"/>
            <a:r>
              <a:rPr lang="en-US" dirty="0"/>
              <a:t>Let’s create our teams and assign roles to begin our house of cards.</a:t>
            </a:r>
          </a:p>
          <a:p>
            <a:pPr lvl="1"/>
            <a:endParaRPr lang="en-US" dirty="0"/>
          </a:p>
        </p:txBody>
      </p:sp>
      <p:pic>
        <p:nvPicPr>
          <p:cNvPr id="4" name="Picture 3" descr="C:\Documents and Settings\cmunoz\Local Settings\Temporary Internet Files\Content.IE5\1Q483Q1K\MPj04330270000[1].jpg">
            <a:extLst>
              <a:ext uri="{FF2B5EF4-FFF2-40B4-BE49-F238E27FC236}">
                <a16:creationId xmlns:a16="http://schemas.microsoft.com/office/drawing/2014/main" id="{9548616D-7DD2-4B26-BA3D-81A1F0717EA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93990" y="2330117"/>
            <a:ext cx="33528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5597001"/>
      </p:ext>
    </p:extLst>
  </p:cSld>
  <p:clrMapOvr>
    <a:masterClrMapping/>
  </p:clrMapOvr>
</p:sld>
</file>

<file path=ppt/theme/theme1.xml><?xml version="1.0" encoding="utf-8"?>
<a:theme xmlns:a="http://schemas.openxmlformats.org/drawingml/2006/main" name="2_Office Theme">
  <a:themeElements>
    <a:clrScheme name="TEA CTE">
      <a:dk1>
        <a:srgbClr val="000000"/>
      </a:dk1>
      <a:lt1>
        <a:srgbClr val="FFFFFF"/>
      </a:lt1>
      <a:dk2>
        <a:srgbClr val="20306A"/>
      </a:dk2>
      <a:lt2>
        <a:srgbClr val="FFFFFF"/>
      </a:lt2>
      <a:accent1>
        <a:srgbClr val="C02033"/>
      </a:accent1>
      <a:accent2>
        <a:srgbClr val="4E7CBE"/>
      </a:accent2>
      <a:accent3>
        <a:srgbClr val="808080"/>
      </a:accent3>
      <a:accent4>
        <a:srgbClr val="B3B3B3"/>
      </a:accent4>
      <a:accent5>
        <a:srgbClr val="C02033"/>
      </a:accent5>
      <a:accent6>
        <a:srgbClr val="203069"/>
      </a:accent6>
      <a:hlink>
        <a:srgbClr val="4E7CBE"/>
      </a:hlink>
      <a:folHlink>
        <a:srgbClr val="808080"/>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EA Instruction PowerPoint Template [Read-Only]" id="{7B7F7B39-095B-410F-B86E-4E6C288E2207}" vid="{5A508723-CE50-461D-9A6A-E6D3C9F5651A}"/>
    </a:ext>
  </a:extLst>
</a:theme>
</file>

<file path=ppt/theme/theme2.xml><?xml version="1.0" encoding="utf-8"?>
<a:theme xmlns:a="http://schemas.openxmlformats.org/drawingml/2006/main" name="3_Office Theme">
  <a:themeElements>
    <a:clrScheme name="TEA CTE">
      <a:dk1>
        <a:srgbClr val="000000"/>
      </a:dk1>
      <a:lt1>
        <a:srgbClr val="FFFFFF"/>
      </a:lt1>
      <a:dk2>
        <a:srgbClr val="20306A"/>
      </a:dk2>
      <a:lt2>
        <a:srgbClr val="FFFFFF"/>
      </a:lt2>
      <a:accent1>
        <a:srgbClr val="C02033"/>
      </a:accent1>
      <a:accent2>
        <a:srgbClr val="4E7CBE"/>
      </a:accent2>
      <a:accent3>
        <a:srgbClr val="808080"/>
      </a:accent3>
      <a:accent4>
        <a:srgbClr val="B3B3B3"/>
      </a:accent4>
      <a:accent5>
        <a:srgbClr val="C02033"/>
      </a:accent5>
      <a:accent6>
        <a:srgbClr val="203069"/>
      </a:accent6>
      <a:hlink>
        <a:srgbClr val="4E7CBE"/>
      </a:hlink>
      <a:folHlink>
        <a:srgbClr val="808080"/>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EA Instruction PowerPoint Template [Read-Only]" id="{7B7F7B39-095B-410F-B86E-4E6C288E2207}" vid="{F8C53487-7124-4AE1-8CBC-7355D7BEE90F}"/>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FileHash xmlns="56ea17bb-c96d-4826-b465-01eec0dd23dd" xsi:nil="true"/>
    <DetailLink xmlns="http://schemas.microsoft.com/sharepoint/v3">
      <Url xsi:nil="true"/>
      <Description xsi:nil="true"/>
    </DetailLink>
    <UniqueSourceRef xmlns="56ea17bb-c96d-4826-b465-01eec0dd23dd"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C82BBDCC32AD74AB640967B88EF271F" ma:contentTypeVersion="11" ma:contentTypeDescription="Create a new document." ma:contentTypeScope="" ma:versionID="3260728671e633f113ffedab895acd2b">
  <xsd:schema xmlns:xsd="http://www.w3.org/2001/XMLSchema" xmlns:xs="http://www.w3.org/2001/XMLSchema" xmlns:p="http://schemas.microsoft.com/office/2006/metadata/properties" xmlns:ns1="http://schemas.microsoft.com/sharepoint/v3" xmlns:ns2="56ea17bb-c96d-4826-b465-01eec0dd23dd" xmlns:ns3="05d88611-e516-4d1a-b12e-39107e78b3d0" targetNamespace="http://schemas.microsoft.com/office/2006/metadata/properties" ma:root="true" ma:fieldsID="118e6586c7b7a065353eb7d290f10c3b" ns1:_="" ns2:_="" ns3:_="">
    <xsd:import namespace="http://schemas.microsoft.com/sharepoint/v3"/>
    <xsd:import namespace="56ea17bb-c96d-4826-b465-01eec0dd23dd"/>
    <xsd:import namespace="05d88611-e516-4d1a-b12e-39107e78b3d0"/>
    <xsd:element name="properties">
      <xsd:complexType>
        <xsd:sequence>
          <xsd:element name="documentManagement">
            <xsd:complexType>
              <xsd:all>
                <xsd:element ref="ns2:UniqueSourceRef" minOccurs="0"/>
                <xsd:element ref="ns2:FileHash" minOccurs="0"/>
                <xsd:element ref="ns3:SharedWithUsers" minOccurs="0"/>
                <xsd:element ref="ns3:SharedWithDetails" minOccurs="0"/>
                <xsd:element ref="ns3:SharingHintHash" minOccurs="0"/>
                <xsd:element ref="ns3:LastSharedByTime" minOccurs="0"/>
                <xsd:element ref="ns3:LastSharedByUser" minOccurs="0"/>
                <xsd:element ref="ns1:DetailLink" minOccurs="0"/>
                <xsd:element ref="ns2:MediaServiceMetadata" minOccurs="0"/>
                <xsd:element ref="ns2:MediaServiceFastMetadata"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DetailLink" ma:index="15" nillable="true" ma:displayName="Detail Link" ma:description="Link for page for clicking through for details " ma:internalName="DetailLink">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6ea17bb-c96d-4826-b465-01eec0dd23dd" elementFormDefault="qualified">
    <xsd:import namespace="http://schemas.microsoft.com/office/2006/documentManagement/types"/>
    <xsd:import namespace="http://schemas.microsoft.com/office/infopath/2007/PartnerControls"/>
    <xsd:element name="UniqueSourceRef" ma:index="8" nillable="true" ma:displayName="UniqueSourceRef" ma:internalName="UniqueSourceRef">
      <xsd:simpleType>
        <xsd:restriction base="dms:Note">
          <xsd:maxLength value="255"/>
        </xsd:restriction>
      </xsd:simpleType>
    </xsd:element>
    <xsd:element name="FileHash" ma:index="9" nillable="true" ma:displayName="FileHash" ma:internalName="FileHash">
      <xsd:simpleType>
        <xsd:restriction base="dms:Note">
          <xsd:maxLength value="255"/>
        </xsd:restriction>
      </xsd:simpleType>
    </xsd:element>
    <xsd:element name="MediaServiceMetadata" ma:index="16" nillable="true" ma:displayName="MediaServiceMetadata" ma:description="" ma:hidden="true" ma:internalName="MediaServiceMetadata" ma:readOnly="true">
      <xsd:simpleType>
        <xsd:restriction base="dms:Note"/>
      </xsd:simpleType>
    </xsd:element>
    <xsd:element name="MediaServiceFastMetadata" ma:index="17" nillable="true" ma:displayName="MediaServiceFastMetadata" ma:description="" ma:hidden="true" ma:internalName="MediaServiceFastMetadata" ma:readOnly="true">
      <xsd:simpleType>
        <xsd:restriction base="dms:Note"/>
      </xsd:simpleType>
    </xsd:element>
    <xsd:element name="MediaServiceDateTaken" ma:index="18" nillable="true" ma:displayName="MediaServiceDateTaken" ma:descriptio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5d88611-e516-4d1a-b12e-39107e78b3d0" elementFormDefault="qualified">
    <xsd:import namespace="http://schemas.microsoft.com/office/2006/documentManagement/types"/>
    <xsd:import namespace="http://schemas.microsoft.com/office/infopath/2007/PartnerControls"/>
    <xsd:element name="SharedWithUsers" ma:index="10"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description="" ma:internalName="SharedWithDetails" ma:readOnly="true">
      <xsd:simpleType>
        <xsd:restriction base="dms:Note">
          <xsd:maxLength value="255"/>
        </xsd:restriction>
      </xsd:simpleType>
    </xsd:element>
    <xsd:element name="SharingHintHash" ma:index="12" nillable="true" ma:displayName="Sharing Hint Hash" ma:description="" ma:hidden="true" ma:internalName="SharingHintHash" ma:readOnly="true">
      <xsd:simpleType>
        <xsd:restriction base="dms:Text"/>
      </xsd:simpleType>
    </xsd:element>
    <xsd:element name="LastSharedByTime" ma:index="13" nillable="true" ma:displayName="Last Shared By Time" ma:description="" ma:internalName="LastSharedByTime" ma:readOnly="true">
      <xsd:simpleType>
        <xsd:restriction base="dms:DateTime"/>
      </xsd:simpleType>
    </xsd:element>
    <xsd:element name="LastSharedByUser" ma:index="14" nillable="true" ma:displayName="Last Shared By User" ma:description="" ma:internalName="LastSharedByUse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510B6C6-E837-483C-A857-03CE8FC2D022}">
  <ds:schemaRefs>
    <ds:schemaRef ds:uri="http://schemas.microsoft.com/sharepoint/v3/contenttype/forms"/>
  </ds:schemaRefs>
</ds:datastoreItem>
</file>

<file path=customXml/itemProps2.xml><?xml version="1.0" encoding="utf-8"?>
<ds:datastoreItem xmlns:ds="http://schemas.openxmlformats.org/officeDocument/2006/customXml" ds:itemID="{371B5C7F-2497-4FAB-9E2E-E6A7EB669C3E}">
  <ds:schemaRefs>
    <ds:schemaRef ds:uri="http://www.w3.org/XML/1998/namespace"/>
    <ds:schemaRef ds:uri="56ea17bb-c96d-4826-b465-01eec0dd23dd"/>
    <ds:schemaRef ds:uri="05d88611-e516-4d1a-b12e-39107e78b3d0"/>
    <ds:schemaRef ds:uri="http://schemas.microsoft.com/office/2006/documentManagement/types"/>
    <ds:schemaRef ds:uri="http://purl.org/dc/terms/"/>
    <ds:schemaRef ds:uri="http://purl.org/dc/dcmitype/"/>
    <ds:schemaRef ds:uri="http://schemas.microsoft.com/office/2006/metadata/properties"/>
    <ds:schemaRef ds:uri="http://purl.org/dc/elements/1.1/"/>
    <ds:schemaRef ds:uri="http://schemas.microsoft.com/office/infopath/2007/PartnerControls"/>
    <ds:schemaRef ds:uri="http://schemas.openxmlformats.org/package/2006/metadata/core-properties"/>
    <ds:schemaRef ds:uri="http://schemas.microsoft.com/sharepoint/v3"/>
  </ds:schemaRefs>
</ds:datastoreItem>
</file>

<file path=customXml/itemProps3.xml><?xml version="1.0" encoding="utf-8"?>
<ds:datastoreItem xmlns:ds="http://schemas.openxmlformats.org/officeDocument/2006/customXml" ds:itemID="{077C5653-F1B1-41E2-918D-E9E2724FB9D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56ea17bb-c96d-4826-b465-01eec0dd23dd"/>
    <ds:schemaRef ds:uri="05d88611-e516-4d1a-b12e-39107e78b3d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Draft Deliverable 7- PPT Template</Template>
  <TotalTime>32</TotalTime>
  <Words>446</Words>
  <Application>Microsoft Office PowerPoint</Application>
  <PresentationFormat>Widescreen</PresentationFormat>
  <Paragraphs>38</Paragraphs>
  <Slides>9</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9</vt:i4>
      </vt:variant>
    </vt:vector>
  </HeadingPairs>
  <TitlesOfParts>
    <vt:vector size="16" baseType="lpstr">
      <vt:lpstr>.AppleSystemUIFont</vt:lpstr>
      <vt:lpstr>Arial</vt:lpstr>
      <vt:lpstr>Calibri</vt:lpstr>
      <vt:lpstr>Open Sans</vt:lpstr>
      <vt:lpstr>Open Sans SemiBold</vt:lpstr>
      <vt:lpstr>2_Office Theme</vt:lpstr>
      <vt:lpstr>3_Office Theme</vt:lpstr>
      <vt:lpstr>PowerPoint Presentation</vt:lpstr>
      <vt:lpstr>PowerPoint Presentation</vt:lpstr>
      <vt:lpstr>Teams</vt:lpstr>
      <vt:lpstr>Team Roles</vt:lpstr>
      <vt:lpstr>Team Roles</vt:lpstr>
      <vt:lpstr>Teams in Industry</vt:lpstr>
      <vt:lpstr>Teams in Industry</vt:lpstr>
      <vt:lpstr>Team Benefits</vt:lpstr>
      <vt:lpstr>Build Time!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Swati Gupta</dc:creator>
  <cp:lastModifiedBy>Sarah Hamshari</cp:lastModifiedBy>
  <cp:revision>15</cp:revision>
  <cp:lastPrinted>2017-07-07T16:17:37Z</cp:lastPrinted>
  <dcterms:created xsi:type="dcterms:W3CDTF">2017-07-11T23:58:30Z</dcterms:created>
  <dcterms:modified xsi:type="dcterms:W3CDTF">2017-07-14T14:41:25Z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0x010100FC82BBDCC32AD74AB640967B88EF271F</vt:lpwstr>
  </property>
</Properties>
</file>