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Audio Video Production</a:t>
            </a:r>
          </a:p>
          <a:p>
            <a:pPr lvl="1"/>
            <a:r>
              <a:rPr lang="en-US" dirty="0"/>
              <a:t>Broadcast Newswriting</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Body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Middle</a:t>
            </a:r>
          </a:p>
          <a:p>
            <a:pPr lvl="1"/>
            <a:r>
              <a:rPr lang="en-US" dirty="0"/>
              <a:t>Must maintain viewer interest</a:t>
            </a:r>
          </a:p>
          <a:p>
            <a:pPr lvl="1"/>
            <a:r>
              <a:rPr lang="en-US" dirty="0"/>
              <a:t>Create suspense</a:t>
            </a:r>
          </a:p>
          <a:p>
            <a:pPr lvl="1"/>
            <a:r>
              <a:rPr lang="en-US" dirty="0"/>
              <a:t>Introduce new information throughout the story</a:t>
            </a:r>
          </a:p>
          <a:p>
            <a:pPr lvl="1"/>
            <a:r>
              <a:rPr lang="en-US" dirty="0"/>
              <a:t>Include details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Body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Avoid adjectives and adverbs</a:t>
            </a:r>
          </a:p>
          <a:p>
            <a:pPr lvl="1"/>
            <a:r>
              <a:rPr lang="en-US" dirty="0"/>
              <a:t>Include verbs</a:t>
            </a:r>
          </a:p>
          <a:p>
            <a:pPr lvl="1"/>
            <a:r>
              <a:rPr lang="en-US" dirty="0"/>
              <a:t>Use action verbs, active voice</a:t>
            </a:r>
          </a:p>
          <a:p>
            <a:pPr lvl="1"/>
            <a:r>
              <a:rPr lang="en-US" dirty="0"/>
              <a:t>Use natural sound</a:t>
            </a:r>
          </a:p>
          <a:p>
            <a:pPr lvl="1"/>
            <a:endParaRPr lang="en-US" dirty="0"/>
          </a:p>
        </p:txBody>
      </p:sp>
    </p:spTree>
    <p:extLst>
      <p:ext uri="{BB962C8B-B14F-4D97-AF65-F5344CB8AC3E}">
        <p14:creationId xmlns:p14="http://schemas.microsoft.com/office/powerpoint/2010/main" val="2865815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Body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Series of main points and supporting evidence</a:t>
            </a:r>
          </a:p>
          <a:p>
            <a:pPr lvl="1"/>
            <a:r>
              <a:rPr lang="en-US" dirty="0"/>
              <a:t>Evidence - sound bites and statistics</a:t>
            </a:r>
          </a:p>
          <a:p>
            <a:pPr lvl="1"/>
            <a:r>
              <a:rPr lang="en-US" dirty="0"/>
              <a:t>Use transitional sentences - tie segments together</a:t>
            </a:r>
          </a:p>
          <a:p>
            <a:pPr lvl="1"/>
            <a:r>
              <a:rPr lang="en-US" dirty="0"/>
              <a:t>Let the video help your transitions</a:t>
            </a:r>
          </a:p>
          <a:p>
            <a:pPr lvl="1"/>
            <a:r>
              <a:rPr lang="en-US" dirty="0"/>
              <a:t>Stories should flow</a:t>
            </a:r>
          </a:p>
          <a:p>
            <a:pPr lvl="1"/>
            <a:endParaRPr lang="en-US" dirty="0"/>
          </a:p>
        </p:txBody>
      </p:sp>
    </p:spTree>
    <p:extLst>
      <p:ext uri="{BB962C8B-B14F-4D97-AF65-F5344CB8AC3E}">
        <p14:creationId xmlns:p14="http://schemas.microsoft.com/office/powerpoint/2010/main" val="2456709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Sound Bites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Usually less than 10 seconds long</a:t>
            </a:r>
          </a:p>
          <a:p>
            <a:pPr lvl="1"/>
            <a:r>
              <a:rPr lang="en-US" dirty="0"/>
              <a:t>Explain who the interviewee is in your script</a:t>
            </a:r>
          </a:p>
          <a:p>
            <a:pPr lvl="1"/>
            <a:r>
              <a:rPr lang="en-US" dirty="0"/>
              <a:t>Name and title appear in the graphic</a:t>
            </a:r>
          </a:p>
          <a:p>
            <a:pPr lvl="1"/>
            <a:r>
              <a:rPr lang="en-US" dirty="0"/>
              <a:t>Introduce sound bites in a complete sentence</a:t>
            </a:r>
          </a:p>
          <a:p>
            <a:pPr lvl="1"/>
            <a:r>
              <a:rPr lang="en-US" dirty="0"/>
              <a:t>Avoid “when asked”</a:t>
            </a:r>
          </a:p>
          <a:p>
            <a:pPr lvl="1"/>
            <a:r>
              <a:rPr lang="en-US" dirty="0"/>
              <a:t>Incorporate sound bite in introduction</a:t>
            </a:r>
          </a:p>
          <a:p>
            <a:pPr lvl="1"/>
            <a:r>
              <a:rPr lang="en-US" dirty="0"/>
              <a:t>Do not use the same words said by the interviewee in the lead-in for the sound bite</a:t>
            </a:r>
          </a:p>
          <a:p>
            <a:pPr lvl="1"/>
            <a:endParaRPr lang="en-US" dirty="0"/>
          </a:p>
        </p:txBody>
      </p:sp>
    </p:spTree>
    <p:extLst>
      <p:ext uri="{BB962C8B-B14F-4D97-AF65-F5344CB8AC3E}">
        <p14:creationId xmlns:p14="http://schemas.microsoft.com/office/powerpoint/2010/main" val="167689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Attributions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Tell audience where the information is from</a:t>
            </a:r>
          </a:p>
          <a:p>
            <a:pPr lvl="1"/>
            <a:r>
              <a:rPr lang="en-US" dirty="0"/>
              <a:t>Use attributions or titles before a person’s name</a:t>
            </a:r>
          </a:p>
          <a:p>
            <a:pPr lvl="1"/>
            <a:r>
              <a:rPr lang="en-US" dirty="0"/>
              <a:t>Explain who the interviewer is</a:t>
            </a:r>
          </a:p>
          <a:p>
            <a:pPr lvl="1"/>
            <a:r>
              <a:rPr lang="en-US" dirty="0"/>
              <a:t>Sound bite - name and title appear in graphic</a:t>
            </a:r>
          </a:p>
          <a:p>
            <a:pPr lvl="1"/>
            <a:r>
              <a:rPr lang="en-US" dirty="0"/>
              <a:t>Use “said” or “says”</a:t>
            </a:r>
          </a:p>
          <a:p>
            <a:pPr lvl="1"/>
            <a:r>
              <a:rPr lang="en-US" dirty="0"/>
              <a:t>Avoid using adjectives and words that editorialize</a:t>
            </a:r>
          </a:p>
          <a:p>
            <a:pPr lvl="1"/>
            <a:endParaRPr lang="en-US" dirty="0"/>
          </a:p>
        </p:txBody>
      </p:sp>
    </p:spTree>
    <p:extLst>
      <p:ext uri="{BB962C8B-B14F-4D97-AF65-F5344CB8AC3E}">
        <p14:creationId xmlns:p14="http://schemas.microsoft.com/office/powerpoint/2010/main" val="452719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Ending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Last thought the viewer will have on story</a:t>
            </a:r>
          </a:p>
          <a:p>
            <a:pPr lvl="1"/>
            <a:r>
              <a:rPr lang="en-US" dirty="0"/>
              <a:t>Make a connection to the lead</a:t>
            </a:r>
          </a:p>
          <a:p>
            <a:pPr lvl="2"/>
            <a:r>
              <a:rPr lang="en-US" dirty="0"/>
              <a:t>Can end by tying it back to the beginning</a:t>
            </a:r>
          </a:p>
          <a:p>
            <a:pPr lvl="1"/>
            <a:r>
              <a:rPr lang="en-US" dirty="0"/>
              <a:t>Or Finish with supporting evidence</a:t>
            </a:r>
          </a:p>
          <a:p>
            <a:pPr lvl="1"/>
            <a:r>
              <a:rPr lang="en-US" dirty="0"/>
              <a:t>Or Information on what may happen in the future</a:t>
            </a:r>
          </a:p>
          <a:p>
            <a:pPr lvl="1"/>
            <a:r>
              <a:rPr lang="en-US" dirty="0"/>
              <a:t>Or How to get more information</a:t>
            </a:r>
          </a:p>
          <a:p>
            <a:pPr lvl="1"/>
            <a:endParaRPr lang="en-US" dirty="0"/>
          </a:p>
        </p:txBody>
      </p:sp>
    </p:spTree>
    <p:extLst>
      <p:ext uri="{BB962C8B-B14F-4D97-AF65-F5344CB8AC3E}">
        <p14:creationId xmlns:p14="http://schemas.microsoft.com/office/powerpoint/2010/main" val="315938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Script Preparation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Double-space copy</a:t>
            </a:r>
          </a:p>
          <a:p>
            <a:pPr lvl="1"/>
            <a:r>
              <a:rPr lang="en-US" dirty="0"/>
              <a:t>Use upper and lower case</a:t>
            </a:r>
          </a:p>
          <a:p>
            <a:pPr lvl="1"/>
            <a:r>
              <a:rPr lang="en-US" dirty="0"/>
              <a:t>Varies from station to station</a:t>
            </a:r>
          </a:p>
          <a:p>
            <a:pPr lvl="1"/>
            <a:r>
              <a:rPr lang="en-US" dirty="0"/>
              <a:t>Use columns</a:t>
            </a:r>
          </a:p>
          <a:p>
            <a:pPr lvl="2"/>
            <a:r>
              <a:rPr lang="en-US" dirty="0"/>
              <a:t>Video left, audio right</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Script Preparation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separate sheet for each story</a:t>
            </a:r>
          </a:p>
          <a:p>
            <a:pPr lvl="1"/>
            <a:r>
              <a:rPr lang="en-US" dirty="0"/>
              <a:t>Do not divide words at the end of a line</a:t>
            </a:r>
          </a:p>
          <a:p>
            <a:pPr lvl="2"/>
            <a:r>
              <a:rPr lang="en-US" dirty="0"/>
              <a:t>Start the word on the next line</a:t>
            </a:r>
          </a:p>
          <a:p>
            <a:pPr lvl="1"/>
            <a:r>
              <a:rPr lang="en-US" dirty="0"/>
              <a:t>Do not continue a sentence on the next page</a:t>
            </a:r>
          </a:p>
          <a:p>
            <a:pPr lvl="2"/>
            <a:r>
              <a:rPr lang="en-US" dirty="0"/>
              <a:t>Start the sentence on the next page</a:t>
            </a:r>
          </a:p>
          <a:p>
            <a:pPr lvl="1"/>
            <a:r>
              <a:rPr lang="en-US" dirty="0"/>
              <a:t>Slug each story</a:t>
            </a:r>
          </a:p>
          <a:p>
            <a:pPr lvl="2"/>
            <a:r>
              <a:rPr lang="en-US" dirty="0"/>
              <a:t>Story topic, reporter’s name, date, TRT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Style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Natural, conversational</a:t>
            </a:r>
          </a:p>
          <a:p>
            <a:pPr lvl="1"/>
            <a:r>
              <a:rPr lang="en-US" dirty="0"/>
              <a:t>Keep the script conversational and simple</a:t>
            </a:r>
          </a:p>
          <a:p>
            <a:pPr lvl="1"/>
            <a:r>
              <a:rPr lang="en-US" dirty="0"/>
              <a:t>Practice your script out loud as you write it</a:t>
            </a:r>
          </a:p>
          <a:p>
            <a:pPr lvl="1"/>
            <a:r>
              <a:rPr lang="en-US" dirty="0"/>
              <a:t>Use action verbs and active voice</a:t>
            </a:r>
          </a:p>
          <a:p>
            <a:pPr lvl="1"/>
            <a:r>
              <a:rPr lang="en-US" dirty="0"/>
              <a:t>Use words that are easy to understand</a:t>
            </a:r>
          </a:p>
          <a:p>
            <a:pPr lvl="1"/>
            <a:r>
              <a:rPr lang="en-US" dirty="0"/>
              <a:t>Listener only has one chance to understand it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Style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short sentences</a:t>
            </a:r>
          </a:p>
          <a:p>
            <a:pPr lvl="1"/>
            <a:r>
              <a:rPr lang="en-US" dirty="0"/>
              <a:t>Simple sentence structure, few commas</a:t>
            </a:r>
          </a:p>
          <a:p>
            <a:pPr lvl="1"/>
            <a:r>
              <a:rPr lang="en-US" dirty="0"/>
              <a:t>Generally, one breath per sentence</a:t>
            </a:r>
          </a:p>
          <a:p>
            <a:pPr lvl="1"/>
            <a:r>
              <a:rPr lang="en-US" dirty="0"/>
              <a:t>Use as few past tense stories as possible</a:t>
            </a:r>
          </a:p>
          <a:p>
            <a:pPr lvl="1"/>
            <a:r>
              <a:rPr lang="en-US" dirty="0"/>
              <a:t>Time element, use yesterday, last night, or date without year</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Organization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Every story needs a beginning, middle, and end</a:t>
            </a:r>
          </a:p>
          <a:p>
            <a:pPr lvl="1"/>
            <a:r>
              <a:rPr lang="en-US" dirty="0"/>
              <a:t>Camera operators need to know what to record</a:t>
            </a:r>
          </a:p>
          <a:p>
            <a:pPr lvl="1"/>
            <a:r>
              <a:rPr lang="en-US" dirty="0"/>
              <a:t>Words and pictures must go together</a:t>
            </a:r>
          </a:p>
          <a:p>
            <a:pPr lvl="1"/>
            <a:r>
              <a:rPr lang="en-US" dirty="0"/>
              <a:t>Watch the video before writing the final story</a:t>
            </a:r>
          </a:p>
          <a:p>
            <a:pPr lvl="1"/>
            <a:r>
              <a:rPr lang="en-US" dirty="0"/>
              <a:t>Let the pictures describe the action</a:t>
            </a:r>
          </a:p>
          <a:p>
            <a:pPr lvl="1"/>
            <a:r>
              <a:rPr lang="en-US" dirty="0"/>
              <a:t>Don’t tell the audience what they are seeing</a:t>
            </a:r>
          </a:p>
          <a:p>
            <a:pPr lvl="2"/>
            <a:r>
              <a:rPr lang="en-US" dirty="0"/>
              <a:t>Explain the significance</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Lead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Beginning</a:t>
            </a:r>
          </a:p>
          <a:p>
            <a:pPr lvl="1"/>
            <a:r>
              <a:rPr lang="en-US" dirty="0"/>
              <a:t>First, opening sentences of the story</a:t>
            </a:r>
          </a:p>
          <a:p>
            <a:pPr lvl="1"/>
            <a:r>
              <a:rPr lang="en-US" dirty="0"/>
              <a:t>One or two sentences long</a:t>
            </a:r>
          </a:p>
          <a:p>
            <a:pPr lvl="1"/>
            <a:r>
              <a:rPr lang="en-US" dirty="0"/>
              <a:t>Grabs attention, like a newspaper headline</a:t>
            </a:r>
          </a:p>
          <a:p>
            <a:pPr lvl="1"/>
            <a:r>
              <a:rPr lang="en-US" dirty="0"/>
              <a:t>Descriptive phrase that interests viewers</a:t>
            </a:r>
          </a:p>
          <a:p>
            <a:pPr lvl="1"/>
            <a:r>
              <a:rPr lang="en-US" dirty="0"/>
              <a:t>Lead with best video and best audio</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Lead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Gives the audience an idea of what the story is about or what happened</a:t>
            </a:r>
          </a:p>
          <a:p>
            <a:pPr lvl="1"/>
            <a:r>
              <a:rPr lang="en-US" dirty="0"/>
              <a:t>Not all five W’s and H are in the broadcast lead</a:t>
            </a:r>
          </a:p>
          <a:p>
            <a:pPr lvl="1"/>
            <a:r>
              <a:rPr lang="en-US" dirty="0"/>
              <a:t>Include five W’s and H in the order the viewer will want to know them</a:t>
            </a:r>
          </a:p>
          <a:p>
            <a:pPr lvl="1"/>
            <a:r>
              <a:rPr lang="en-US" dirty="0"/>
              <a:t>The most important information usually goes first</a:t>
            </a:r>
          </a:p>
          <a:p>
            <a:pPr lvl="1"/>
            <a:r>
              <a:rPr lang="en-US" dirty="0"/>
              <a:t>Avoid question leads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498</Words>
  <Application>Microsoft Office PowerPoint</Application>
  <PresentationFormat>Widescreen</PresentationFormat>
  <Paragraphs>89</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Script Preparation</vt:lpstr>
      <vt:lpstr>Script Preparation</vt:lpstr>
      <vt:lpstr>Style</vt:lpstr>
      <vt:lpstr>Style</vt:lpstr>
      <vt:lpstr>Organization</vt:lpstr>
      <vt:lpstr>Lead</vt:lpstr>
      <vt:lpstr>Lead</vt:lpstr>
      <vt:lpstr>Body</vt:lpstr>
      <vt:lpstr>Body</vt:lpstr>
      <vt:lpstr>Body</vt:lpstr>
      <vt:lpstr>Sound Bites</vt:lpstr>
      <vt:lpstr>Attributions</vt:lpstr>
      <vt:lpstr>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13</cp:revision>
  <cp:lastPrinted>2017-07-07T16:17:37Z</cp:lastPrinted>
  <dcterms:created xsi:type="dcterms:W3CDTF">2017-07-11T23:58:30Z</dcterms:created>
  <dcterms:modified xsi:type="dcterms:W3CDTF">2017-07-25T17:08:14Z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