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8"/>
  </p:notesMasterIdLst>
  <p:sldIdLst>
    <p:sldId id="321" r:id="rId6"/>
    <p:sldId id="319" r:id="rId7"/>
    <p:sldId id="323" r:id="rId8"/>
    <p:sldId id="324" r:id="rId9"/>
    <p:sldId id="325" r:id="rId10"/>
    <p:sldId id="326" r:id="rId11"/>
    <p:sldId id="327" r:id="rId12"/>
    <p:sldId id="328" r:id="rId13"/>
    <p:sldId id="329" r:id="rId14"/>
    <p:sldId id="332" r:id="rId15"/>
    <p:sldId id="330" r:id="rId16"/>
    <p:sldId id="33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Interpersonal </a:t>
            </a:r>
            <a:r>
              <a:rPr lang="en-US" dirty="0" err="1"/>
              <a:t>Skillls</a:t>
            </a:r>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Empathy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Understand another’s situation or frame of mind</a:t>
            </a:r>
          </a:p>
          <a:p>
            <a:pPr lvl="1"/>
            <a:r>
              <a:rPr lang="en-US" dirty="0"/>
              <a:t>Put oneself in another’s place</a:t>
            </a:r>
          </a:p>
          <a:p>
            <a:pPr lvl="1"/>
            <a:endParaRPr lang="en-US" dirty="0"/>
          </a:p>
        </p:txBody>
      </p:sp>
      <p:pic>
        <p:nvPicPr>
          <p:cNvPr id="5" name="Picture 4">
            <a:extLst>
              <a:ext uri="{FF2B5EF4-FFF2-40B4-BE49-F238E27FC236}">
                <a16:creationId xmlns:a16="http://schemas.microsoft.com/office/drawing/2014/main" id="{B11AC940-0573-4F76-9265-C7A99C8977DC}"/>
              </a:ext>
            </a:extLst>
          </p:cNvPr>
          <p:cNvPicPr>
            <a:picLocks noChangeAspect="1"/>
          </p:cNvPicPr>
          <p:nvPr/>
        </p:nvPicPr>
        <p:blipFill>
          <a:blip r:embed="rId2"/>
          <a:stretch>
            <a:fillRect/>
          </a:stretch>
        </p:blipFill>
        <p:spPr>
          <a:xfrm>
            <a:off x="7446768" y="1420420"/>
            <a:ext cx="3176865" cy="4791169"/>
          </a:xfrm>
          <a:prstGeom prst="rect">
            <a:avLst/>
          </a:prstGeom>
        </p:spPr>
      </p:pic>
    </p:spTree>
    <p:extLst>
      <p:ext uri="{BB962C8B-B14F-4D97-AF65-F5344CB8AC3E}">
        <p14:creationId xmlns:p14="http://schemas.microsoft.com/office/powerpoint/2010/main" val="387918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Assertiveness</a:t>
            </a:r>
          </a:p>
          <a:p>
            <a:pPr lvl="2"/>
            <a:r>
              <a:rPr lang="en-US" dirty="0"/>
              <a:t>Stand up for yourself, but do not be pushy</a:t>
            </a:r>
          </a:p>
          <a:p>
            <a:pPr lvl="2"/>
            <a:r>
              <a:rPr lang="en-US" dirty="0"/>
              <a:t>Do not boss others</a:t>
            </a:r>
          </a:p>
          <a:p>
            <a:pPr lvl="2"/>
            <a:r>
              <a:rPr lang="en-US" dirty="0"/>
              <a:t>Make sure you know what you are talking about</a:t>
            </a:r>
          </a:p>
          <a:p>
            <a:pPr lvl="1"/>
            <a:r>
              <a:rPr lang="en-US" dirty="0"/>
              <a:t>Time Management</a:t>
            </a:r>
          </a:p>
          <a:p>
            <a:pPr lvl="2"/>
            <a:r>
              <a:rPr lang="en-US" dirty="0"/>
              <a:t>Budget your time</a:t>
            </a:r>
          </a:p>
          <a:p>
            <a:pPr lvl="2"/>
            <a:r>
              <a:rPr lang="en-US" dirty="0"/>
              <a:t>Do not over-commit yourself or you will regret it</a:t>
            </a:r>
          </a:p>
          <a:p>
            <a:pPr lvl="2"/>
            <a:r>
              <a:rPr lang="en-US" dirty="0"/>
              <a:t>Sometimes “no” is okay</a:t>
            </a:r>
          </a:p>
          <a:p>
            <a:pPr lvl="1"/>
            <a:endParaRPr lang="en-US" dirty="0"/>
          </a:p>
        </p:txBody>
      </p:sp>
    </p:spTree>
    <p:extLst>
      <p:ext uri="{BB962C8B-B14F-4D97-AF65-F5344CB8AC3E}">
        <p14:creationId xmlns:p14="http://schemas.microsoft.com/office/powerpoint/2010/main" val="144014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do you want out of…</a:t>
            </a:r>
          </a:p>
          <a:p>
            <a:pPr lvl="2"/>
            <a:r>
              <a:rPr lang="en-US" dirty="0"/>
              <a:t>Life</a:t>
            </a:r>
          </a:p>
          <a:p>
            <a:pPr lvl="2"/>
            <a:r>
              <a:rPr lang="en-US" dirty="0"/>
              <a:t>Career</a:t>
            </a:r>
          </a:p>
          <a:p>
            <a:pPr lvl="2"/>
            <a:r>
              <a:rPr lang="en-US" dirty="0"/>
              <a:t>Personal relationships</a:t>
            </a:r>
          </a:p>
          <a:p>
            <a:pPr lvl="1"/>
            <a:r>
              <a:rPr lang="en-US" dirty="0"/>
              <a:t>Where do you plan to be in ____ years?</a:t>
            </a:r>
          </a:p>
          <a:p>
            <a:pPr lvl="1"/>
            <a:r>
              <a:rPr lang="en-US" dirty="0"/>
              <a:t>Continue to ask yourself this question!</a:t>
            </a:r>
          </a:p>
        </p:txBody>
      </p:sp>
      <p:pic>
        <p:nvPicPr>
          <p:cNvPr id="4" name="Picture 3" descr="94044740.thb.jpg">
            <a:extLst>
              <a:ext uri="{FF2B5EF4-FFF2-40B4-BE49-F238E27FC236}">
                <a16:creationId xmlns:a16="http://schemas.microsoft.com/office/drawing/2014/main" id="{63533A9C-AA54-4CF3-AB8B-54148FB55F34}"/>
              </a:ext>
            </a:extLst>
          </p:cNvPr>
          <p:cNvPicPr>
            <a:picLocks noChangeAspect="1"/>
          </p:cNvPicPr>
          <p:nvPr/>
        </p:nvPicPr>
        <p:blipFill>
          <a:blip r:embed="rId2"/>
          <a:stretch>
            <a:fillRect/>
          </a:stretch>
        </p:blipFill>
        <p:spPr>
          <a:xfrm>
            <a:off x="6354751" y="1420420"/>
            <a:ext cx="4953891" cy="3297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8148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Traits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Personal ethics</a:t>
            </a:r>
          </a:p>
          <a:p>
            <a:pPr lvl="1"/>
            <a:r>
              <a:rPr lang="en-US" dirty="0"/>
              <a:t>Creativity, initiative, and responsibility</a:t>
            </a:r>
          </a:p>
          <a:p>
            <a:pPr lvl="1"/>
            <a:r>
              <a:rPr lang="en-US" dirty="0"/>
              <a:t>Attitude</a:t>
            </a:r>
          </a:p>
          <a:p>
            <a:pPr lvl="1"/>
            <a:r>
              <a:rPr lang="en-US" dirty="0"/>
              <a:t>Self-control/orderliness</a:t>
            </a:r>
          </a:p>
          <a:p>
            <a:pPr lvl="1"/>
            <a:r>
              <a:rPr lang="en-US" dirty="0"/>
              <a:t>Self-awareness and willingness to change</a:t>
            </a:r>
          </a:p>
          <a:p>
            <a:pPr lvl="1"/>
            <a:r>
              <a:rPr lang="en-US" dirty="0"/>
              <a:t>Self-esteem</a:t>
            </a:r>
          </a:p>
          <a:p>
            <a:pPr lvl="1"/>
            <a:r>
              <a:rPr lang="en-US" dirty="0"/>
              <a:t>Empathy</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Honesty</a:t>
            </a:r>
          </a:p>
          <a:p>
            <a:pPr lvl="1"/>
            <a:r>
              <a:rPr lang="en-US" dirty="0"/>
              <a:t>Integrity</a:t>
            </a:r>
          </a:p>
          <a:p>
            <a:pPr lvl="1"/>
            <a:r>
              <a:rPr lang="en-US" dirty="0"/>
              <a:t>“Play fair”</a:t>
            </a:r>
          </a:p>
        </p:txBody>
      </p:sp>
      <p:pic>
        <p:nvPicPr>
          <p:cNvPr id="4" name="Picture 3">
            <a:extLst>
              <a:ext uri="{FF2B5EF4-FFF2-40B4-BE49-F238E27FC236}">
                <a16:creationId xmlns:a16="http://schemas.microsoft.com/office/drawing/2014/main" id="{7852368E-9980-4417-89E2-21CC62C4CF33}"/>
              </a:ext>
            </a:extLst>
          </p:cNvPr>
          <p:cNvPicPr>
            <a:picLocks noChangeAspect="1"/>
          </p:cNvPicPr>
          <p:nvPr/>
        </p:nvPicPr>
        <p:blipFill>
          <a:blip r:embed="rId2"/>
          <a:stretch>
            <a:fillRect/>
          </a:stretch>
        </p:blipFill>
        <p:spPr>
          <a:xfrm>
            <a:off x="5657439" y="1367792"/>
            <a:ext cx="3631874" cy="5018923"/>
          </a:xfrm>
          <a:prstGeom prst="rect">
            <a:avLst/>
          </a:prstGeom>
        </p:spPr>
      </p:pic>
    </p:spTree>
    <p:extLst>
      <p:ext uri="{BB962C8B-B14F-4D97-AF65-F5344CB8AC3E}">
        <p14:creationId xmlns:p14="http://schemas.microsoft.com/office/powerpoint/2010/main" val="108978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Creativity, Initiative, and Responsibility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Find new ways to do your job (cuts boredom)</a:t>
            </a:r>
          </a:p>
          <a:p>
            <a:pPr lvl="1"/>
            <a:r>
              <a:rPr lang="en-US" dirty="0"/>
              <a:t>Do what needs to be done without being told</a:t>
            </a:r>
          </a:p>
          <a:p>
            <a:pPr lvl="1"/>
            <a:r>
              <a:rPr lang="en-US" dirty="0"/>
              <a:t>Be accountable for your actions</a:t>
            </a:r>
          </a:p>
          <a:p>
            <a:pPr lvl="1"/>
            <a:endParaRPr lang="en-US" dirty="0"/>
          </a:p>
        </p:txBody>
      </p:sp>
    </p:spTree>
    <p:extLst>
      <p:ext uri="{BB962C8B-B14F-4D97-AF65-F5344CB8AC3E}">
        <p14:creationId xmlns:p14="http://schemas.microsoft.com/office/powerpoint/2010/main" val="332525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Attitude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Develop a positive attitude</a:t>
            </a:r>
          </a:p>
          <a:p>
            <a:pPr lvl="1"/>
            <a:r>
              <a:rPr lang="en-US" dirty="0"/>
              <a:t>View difficult assignments as a challenge</a:t>
            </a:r>
          </a:p>
          <a:p>
            <a:pPr lvl="1"/>
            <a:r>
              <a:rPr lang="en-US" dirty="0"/>
              <a:t>Positive attitude flows over into other areas</a:t>
            </a:r>
          </a:p>
          <a:p>
            <a:pPr lvl="1"/>
            <a:endParaRPr lang="en-US" dirty="0"/>
          </a:p>
        </p:txBody>
      </p:sp>
      <p:pic>
        <p:nvPicPr>
          <p:cNvPr id="4" name="Picture 3" descr="37194276.thb.jpg">
            <a:extLst>
              <a:ext uri="{FF2B5EF4-FFF2-40B4-BE49-F238E27FC236}">
                <a16:creationId xmlns:a16="http://schemas.microsoft.com/office/drawing/2014/main" id="{EE491721-613D-4EEE-825B-DDCC6AED2B27}"/>
              </a:ext>
            </a:extLst>
          </p:cNvPr>
          <p:cNvPicPr>
            <a:picLocks noChangeAspect="1"/>
          </p:cNvPicPr>
          <p:nvPr/>
        </p:nvPicPr>
        <p:blipFill>
          <a:blip r:embed="rId2"/>
          <a:stretch>
            <a:fillRect/>
          </a:stretch>
        </p:blipFill>
        <p:spPr>
          <a:xfrm>
            <a:off x="3549465" y="3256937"/>
            <a:ext cx="4441849" cy="2957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407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Self-Control/ Orderliness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Tactfulness…what does it mean?</a:t>
            </a:r>
          </a:p>
          <a:p>
            <a:pPr lvl="1"/>
            <a:r>
              <a:rPr lang="en-US" dirty="0"/>
              <a:t>A must when dealing with difficult customers</a:t>
            </a:r>
          </a:p>
          <a:p>
            <a:pPr lvl="1"/>
            <a:endParaRPr lang="en-US" dirty="0"/>
          </a:p>
        </p:txBody>
      </p:sp>
    </p:spTree>
    <p:extLst>
      <p:ext uri="{BB962C8B-B14F-4D97-AF65-F5344CB8AC3E}">
        <p14:creationId xmlns:p14="http://schemas.microsoft.com/office/powerpoint/2010/main" val="311696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Self-Awareness and Willingness to Change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Make a list of strengths and weaknesses</a:t>
            </a:r>
          </a:p>
          <a:p>
            <a:pPr lvl="1"/>
            <a:r>
              <a:rPr lang="en-US" dirty="0"/>
              <a:t>You may think you know everything!</a:t>
            </a:r>
          </a:p>
          <a:p>
            <a:pPr lvl="1"/>
            <a:r>
              <a:rPr lang="en-US" dirty="0"/>
              <a:t>The first 100 years are the hardest</a:t>
            </a:r>
          </a:p>
          <a:p>
            <a:pPr lvl="1"/>
            <a:r>
              <a:rPr lang="en-US" dirty="0"/>
              <a:t>Adaptable employees are valuable</a:t>
            </a:r>
          </a:p>
          <a:p>
            <a:pPr lvl="1"/>
            <a:endParaRPr lang="en-US" dirty="0"/>
          </a:p>
        </p:txBody>
      </p:sp>
    </p:spTree>
    <p:extLst>
      <p:ext uri="{BB962C8B-B14F-4D97-AF65-F5344CB8AC3E}">
        <p14:creationId xmlns:p14="http://schemas.microsoft.com/office/powerpoint/2010/main" val="328515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Self-Esteem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way you see your self  (your value)</a:t>
            </a:r>
          </a:p>
          <a:p>
            <a:pPr lvl="1"/>
            <a:r>
              <a:rPr lang="en-US" dirty="0"/>
              <a:t>Demonstrate self-esteem on the job by showing confidence in your work</a:t>
            </a:r>
          </a:p>
          <a:p>
            <a:pPr lvl="1"/>
            <a:r>
              <a:rPr lang="en-US" dirty="0"/>
              <a:t>Build customers’ self-esteem, too</a:t>
            </a:r>
          </a:p>
          <a:p>
            <a:pPr lvl="2"/>
            <a:r>
              <a:rPr lang="en-US" dirty="0"/>
              <a:t>Call them by name if possible</a:t>
            </a:r>
          </a:p>
          <a:p>
            <a:pPr lvl="2"/>
            <a:r>
              <a:rPr lang="en-US" dirty="0"/>
              <a:t>Smile and greet them</a:t>
            </a:r>
          </a:p>
          <a:p>
            <a:pPr lvl="1"/>
            <a:endParaRPr lang="en-US" dirty="0"/>
          </a:p>
        </p:txBody>
      </p:sp>
      <p:pic>
        <p:nvPicPr>
          <p:cNvPr id="4" name="Picture 3">
            <a:extLst>
              <a:ext uri="{FF2B5EF4-FFF2-40B4-BE49-F238E27FC236}">
                <a16:creationId xmlns:a16="http://schemas.microsoft.com/office/drawing/2014/main" id="{1B1CFA73-7A6D-48A9-AC32-03B3FD114051}"/>
              </a:ext>
            </a:extLst>
          </p:cNvPr>
          <p:cNvPicPr>
            <a:picLocks noChangeAspect="1"/>
          </p:cNvPicPr>
          <p:nvPr/>
        </p:nvPicPr>
        <p:blipFill>
          <a:blip r:embed="rId2"/>
          <a:stretch>
            <a:fillRect/>
          </a:stretch>
        </p:blipFill>
        <p:spPr>
          <a:xfrm>
            <a:off x="6219384" y="1283509"/>
            <a:ext cx="5515777" cy="3871258"/>
          </a:xfrm>
          <a:prstGeom prst="rect">
            <a:avLst/>
          </a:prstGeom>
        </p:spPr>
      </p:pic>
    </p:spTree>
    <p:extLst>
      <p:ext uri="{BB962C8B-B14F-4D97-AF65-F5344CB8AC3E}">
        <p14:creationId xmlns:p14="http://schemas.microsoft.com/office/powerpoint/2010/main" val="124969225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office/2006/metadata/properties"/>
    <ds:schemaRef ds:uri="http://purl.org/dc/elements/1.1/"/>
    <ds:schemaRef ds:uri="http://schemas.microsoft.com/office/2006/documentManagement/types"/>
    <ds:schemaRef ds:uri="05d88611-e516-4d1a-b12e-39107e78b3d0"/>
    <ds:schemaRef ds:uri="http://purl.org/dc/dcmitype/"/>
    <ds:schemaRef ds:uri="56ea17bb-c96d-4826-b465-01eec0dd23dd"/>
    <ds:schemaRef ds:uri="http://schemas.openxmlformats.org/package/2006/metadata/core-properties"/>
    <ds:schemaRef ds:uri="http://purl.org/dc/terms/"/>
    <ds:schemaRef ds:uri="http://schemas.microsoft.com/sharepoint/v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35</TotalTime>
  <Words>254</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Personal Traits</vt:lpstr>
      <vt:lpstr>Personal Ethics</vt:lpstr>
      <vt:lpstr>Creativity, Initiative, and Responsibility</vt:lpstr>
      <vt:lpstr>Attitude</vt:lpstr>
      <vt:lpstr>Self-Control/ Orderliness</vt:lpstr>
      <vt:lpstr>Self-Awareness and Willingness to Change</vt:lpstr>
      <vt:lpstr>Self-Esteem</vt:lpstr>
      <vt:lpstr>Empathy</vt:lpstr>
      <vt:lpstr>Personal Skills</vt:lpstr>
      <vt:lpstr>Goal Setting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8</cp:revision>
  <cp:lastPrinted>2017-07-07T16:17:37Z</cp:lastPrinted>
  <dcterms:created xsi:type="dcterms:W3CDTF">2017-07-11T23:58:30Z</dcterms:created>
  <dcterms:modified xsi:type="dcterms:W3CDTF">2017-07-14T15:44:31Z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