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3249" autoAdjust="0"/>
  </p:normalViewPr>
  <p:slideViewPr>
    <p:cSldViewPr snapToGrid="0">
      <p:cViewPr>
        <p:scale>
          <a:sx n="49" d="100"/>
          <a:sy n="49" d="100"/>
        </p:scale>
        <p:origin x="1260" y="-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07-Jan-18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07-Jan-18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lesson we will discuss service learning and the many benefits it provides.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332319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service learning project can involve direct action in which students respond to a community need by interacting with and impacting the community, for example, sewing fleece blankets for the homeless. Indirect service is in response to the community need, for example, conducting a canned food drive. Research and Advocacy service is when students find, gather and report on information to raise awareness of a problem and/or advocate for change about a specific community concern, for example breast cancer awareness. </a:t>
            </a:r>
          </a:p>
          <a:p>
            <a:r>
              <a:rPr lang="en-US" sz="1200" b="0" i="0" u="none" strike="noStrike" kern="1200" baseline="0" dirty="0">
                <a:solidFill>
                  <a:schemeClr val="tx1"/>
                </a:solidFill>
                <a:latin typeface="+mn-lt"/>
                <a:ea typeface="+mn-ea"/>
                <a:cs typeface="+mn-cs"/>
              </a:rPr>
              <a:t>Teenagers are a large part of the community. What type of needs do they have? What are some issues teens may face?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76845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Aging adults have different needs and concerns than teenagers. What issues do elderly community members have? How can you address those issues?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532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look at our school as a community, you may see several pressing issues. What concerns do you have for our school? What opportunities for service learning would make a difference in our school? Brainstorm in small groups to determine what issues or concerns our small community has. Remember, it is your school, and your </a:t>
            </a:r>
            <a:r>
              <a:rPr lang="en-US" sz="1200" b="0" i="0" u="none" strike="noStrike" kern="1200" baseline="0" dirty="0" err="1">
                <a:solidFill>
                  <a:schemeClr val="tx1"/>
                </a:solidFill>
                <a:latin typeface="+mn-lt"/>
                <a:ea typeface="+mn-ea"/>
                <a:cs typeface="+mn-cs"/>
              </a:rPr>
              <a:t>community.You</a:t>
            </a:r>
            <a:r>
              <a:rPr lang="en-US" sz="1200" b="0" i="0" u="none" strike="noStrike" kern="1200" baseline="0" dirty="0">
                <a:solidFill>
                  <a:schemeClr val="tx1"/>
                </a:solidFill>
                <a:latin typeface="+mn-lt"/>
                <a:ea typeface="+mn-ea"/>
                <a:cs typeface="+mn-cs"/>
              </a:rPr>
              <a:t> can make a difference!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2390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community is anything in your surrounding area. This could mean the street where you live, your neighborhood, the neighborhood surrounding your school or even the entire town you live or go to school in. What issues or concerns can you see in your community? Brainstorm in small groups what concerns you may see.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0048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Family service learning opportunities are those that directly impact families. What issues do families face today? What do you think is the number one issue families encounter?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8303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looking at the concerns of a group of people such as families, you need to consider who services those families on a regular basis. For example, families are regularly served by local churches through outreach programs such as festivals and back-to-school drives. It is important to consider these organizations because they can be of help to you when organizing your service learning opportunity.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0335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environment is another possible concern you can choose to do service learning about. Ask the following: Who shares concerns about our environment? Who knows where our local recycling center is located? Who recycles at home?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3910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examine the issues thoroughly to completely understand how the issue impacts the community. Researching the issue will also help you identify organizations that may be able to assist you in your project.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3161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focus on the issue and narrow the scope of the problem to specific needs.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98096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second step in the FCCLA process is to set a goal and overall outcome for the project. It should be specific to your project and needs to be measurable.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2535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Next, form a plan of action. How will you carry out the service project? Be as specific as possible in your planning and assign group members specific roles.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20279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part of the process is to actually carry out the service project. Always keep documentation of your groups’ actions so you can later showcase examples of your work.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96636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is the time to review the outcomes of your project - How did it go? Was the plan effective? Why or why not? What could be done differently? Did you meet your goal?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01092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the end of the project, you should showcase your results and the impact your project made on the community.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16055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Using either a Smart Board or dry erase board, brainstorm all of the reasons a person volunteers.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780468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are interested in service learning as a life-long career, there are several opportunities available to you.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9489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the following: What do you think James Cash Penny meant by this quote? Discuss the quote with the students.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917243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853177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51090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40352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the following: What do you think Anne Frank meant by this quote? Who knows who Anne Frank is? Discuss the quote with the students. </a:t>
            </a:r>
          </a:p>
          <a:p>
            <a:r>
              <a:rPr lang="en-US" sz="1200" b="0" i="0" u="none" strike="noStrike" kern="1200" baseline="0" dirty="0">
                <a:solidFill>
                  <a:schemeClr val="tx1"/>
                </a:solidFill>
                <a:latin typeface="+mn-lt"/>
                <a:ea typeface="+mn-ea"/>
                <a:cs typeface="+mn-cs"/>
              </a:rPr>
              <a:t>The quote comes from </a:t>
            </a:r>
            <a:r>
              <a:rPr lang="en-US" sz="1200" b="0" i="1" u="none" strike="noStrike" kern="1200" baseline="0" dirty="0">
                <a:solidFill>
                  <a:schemeClr val="tx1"/>
                </a:solidFill>
                <a:latin typeface="+mn-lt"/>
                <a:ea typeface="+mn-ea"/>
                <a:cs typeface="+mn-cs"/>
              </a:rPr>
              <a:t>Diary of a Young Girl</a:t>
            </a:r>
            <a:r>
              <a:rPr lang="en-US" sz="1200" b="0" i="0" u="none" strike="noStrike" kern="1200" baseline="0" dirty="0">
                <a:solidFill>
                  <a:schemeClr val="tx1"/>
                </a:solidFill>
                <a:latin typeface="+mn-lt"/>
                <a:ea typeface="+mn-ea"/>
                <a:cs typeface="+mn-cs"/>
              </a:rPr>
              <a:t>, 1952.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the following: What does it mean to serve?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9181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serve others means to see an opportunity and to fill it.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83093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can serve others around us in four easy steps. First, by identifying those needs around us. Second, by making a plan to meet those needs. Third by connecting resources to those who need help and last by doing something yourself to help others.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0271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Service learning is at the basis of all CTE courses. It is a requirement of all upper-level CTE courses because of the valuable skills and knowledge students gain from it. Service learning activities give students a real-world application of what they are learning in the classroom.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5719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a simple plan used in FCCLA that will help you put a service learning project into action. Future, Career, and Community Leaders of America (FCCLA) is a student organization that focuses on families, careers and communities.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06745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Step one in the planning process is to identify a concern of your school or community. The concern should be something that reflects your personal values so that it is a meaningful service learning experience to you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96874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ervice-learningpartnership.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Can You Lend A Helping Hand</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Teenage Needs</a:t>
            </a:r>
          </a:p>
        </p:txBody>
      </p:sp>
      <p:sp>
        <p:nvSpPr>
          <p:cNvPr id="4" name="object 4">
            <a:extLst>
              <a:ext uri="{FF2B5EF4-FFF2-40B4-BE49-F238E27FC236}">
                <a16:creationId xmlns:a16="http://schemas.microsoft.com/office/drawing/2014/main" id="{38A9C2FB-CDD2-45A9-A8C5-6A9290DF676B}"/>
              </a:ext>
            </a:extLst>
          </p:cNvPr>
          <p:cNvSpPr/>
          <p:nvPr/>
        </p:nvSpPr>
        <p:spPr>
          <a:xfrm>
            <a:off x="3590809" y="1838620"/>
            <a:ext cx="5010382" cy="347809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8433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Needs of the Elderly </a:t>
            </a:r>
          </a:p>
        </p:txBody>
      </p:sp>
      <p:sp>
        <p:nvSpPr>
          <p:cNvPr id="4" name="object 4">
            <a:extLst>
              <a:ext uri="{FF2B5EF4-FFF2-40B4-BE49-F238E27FC236}">
                <a16:creationId xmlns:a16="http://schemas.microsoft.com/office/drawing/2014/main" id="{353022D9-790F-4EE4-9B13-1AB81D8DC34E}"/>
              </a:ext>
            </a:extLst>
          </p:cNvPr>
          <p:cNvSpPr/>
          <p:nvPr/>
        </p:nvSpPr>
        <p:spPr>
          <a:xfrm>
            <a:off x="2663208" y="1858004"/>
            <a:ext cx="6214363" cy="38591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5807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Can We Do for Our School?</a:t>
            </a:r>
          </a:p>
        </p:txBody>
      </p:sp>
      <p:sp>
        <p:nvSpPr>
          <p:cNvPr id="6" name="object 4">
            <a:extLst>
              <a:ext uri="{FF2B5EF4-FFF2-40B4-BE49-F238E27FC236}">
                <a16:creationId xmlns:a16="http://schemas.microsoft.com/office/drawing/2014/main" id="{D2BE62B8-319C-4B81-AFA1-BC7667A3B19C}"/>
              </a:ext>
            </a:extLst>
          </p:cNvPr>
          <p:cNvSpPr/>
          <p:nvPr/>
        </p:nvSpPr>
        <p:spPr>
          <a:xfrm>
            <a:off x="2466749" y="1864895"/>
            <a:ext cx="6607282" cy="34839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753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Think About Your Community Neighborhood</a:t>
            </a:r>
          </a:p>
        </p:txBody>
      </p:sp>
      <p:sp>
        <p:nvSpPr>
          <p:cNvPr id="4" name="object 3">
            <a:extLst>
              <a:ext uri="{FF2B5EF4-FFF2-40B4-BE49-F238E27FC236}">
                <a16:creationId xmlns:a16="http://schemas.microsoft.com/office/drawing/2014/main" id="{36878008-F27C-498A-BD6A-5A172D15A0D9}"/>
              </a:ext>
            </a:extLst>
          </p:cNvPr>
          <p:cNvSpPr/>
          <p:nvPr/>
        </p:nvSpPr>
        <p:spPr>
          <a:xfrm>
            <a:off x="2622159" y="2494733"/>
            <a:ext cx="5970905" cy="3472815"/>
          </a:xfrm>
          <a:custGeom>
            <a:avLst/>
            <a:gdLst/>
            <a:ahLst/>
            <a:cxnLst/>
            <a:rect l="l" t="t" r="r" b="b"/>
            <a:pathLst>
              <a:path w="5970905" h="3472815">
                <a:moveTo>
                  <a:pt x="3136959" y="2965299"/>
                </a:moveTo>
                <a:lnTo>
                  <a:pt x="2465128" y="2965299"/>
                </a:lnTo>
                <a:lnTo>
                  <a:pt x="2544284" y="2987866"/>
                </a:lnTo>
                <a:lnTo>
                  <a:pt x="2759134" y="3044220"/>
                </a:lnTo>
                <a:lnTo>
                  <a:pt x="3030523" y="3123147"/>
                </a:lnTo>
                <a:lnTo>
                  <a:pt x="3154910" y="3168245"/>
                </a:lnTo>
                <a:lnTo>
                  <a:pt x="3256681" y="3235897"/>
                </a:lnTo>
                <a:lnTo>
                  <a:pt x="3437607" y="3371191"/>
                </a:lnTo>
                <a:lnTo>
                  <a:pt x="3516762" y="3427568"/>
                </a:lnTo>
                <a:lnTo>
                  <a:pt x="3584609" y="3461392"/>
                </a:lnTo>
                <a:lnTo>
                  <a:pt x="3629841" y="3472667"/>
                </a:lnTo>
                <a:lnTo>
                  <a:pt x="3708996" y="3472667"/>
                </a:lnTo>
                <a:lnTo>
                  <a:pt x="3754228" y="3450117"/>
                </a:lnTo>
                <a:lnTo>
                  <a:pt x="3844691" y="3416294"/>
                </a:lnTo>
                <a:lnTo>
                  <a:pt x="3923846" y="3371191"/>
                </a:lnTo>
                <a:lnTo>
                  <a:pt x="4059541" y="3280995"/>
                </a:lnTo>
                <a:lnTo>
                  <a:pt x="4150004" y="3235897"/>
                </a:lnTo>
                <a:lnTo>
                  <a:pt x="4444009" y="3235897"/>
                </a:lnTo>
                <a:lnTo>
                  <a:pt x="4645048" y="3055495"/>
                </a:lnTo>
                <a:lnTo>
                  <a:pt x="3528070" y="3055495"/>
                </a:lnTo>
                <a:lnTo>
                  <a:pt x="3136959" y="2965299"/>
                </a:lnTo>
                <a:close/>
              </a:path>
              <a:path w="5970905" h="3472815">
                <a:moveTo>
                  <a:pt x="4444009" y="3235897"/>
                </a:moveTo>
                <a:lnTo>
                  <a:pt x="4150004" y="3235897"/>
                </a:lnTo>
                <a:lnTo>
                  <a:pt x="4093465" y="3348642"/>
                </a:lnTo>
                <a:lnTo>
                  <a:pt x="4093465" y="3427568"/>
                </a:lnTo>
                <a:lnTo>
                  <a:pt x="4116080" y="3438843"/>
                </a:lnTo>
                <a:lnTo>
                  <a:pt x="4161312" y="3438843"/>
                </a:lnTo>
                <a:lnTo>
                  <a:pt x="4217851" y="3416294"/>
                </a:lnTo>
                <a:lnTo>
                  <a:pt x="4297007" y="3359916"/>
                </a:lnTo>
                <a:lnTo>
                  <a:pt x="4444009" y="3235897"/>
                </a:lnTo>
                <a:close/>
              </a:path>
              <a:path w="5970905" h="3472815">
                <a:moveTo>
                  <a:pt x="2354699" y="2784897"/>
                </a:moveTo>
                <a:lnTo>
                  <a:pt x="1243876" y="2784897"/>
                </a:lnTo>
                <a:lnTo>
                  <a:pt x="1334339" y="2796158"/>
                </a:lnTo>
                <a:lnTo>
                  <a:pt x="1470034" y="2829986"/>
                </a:lnTo>
                <a:lnTo>
                  <a:pt x="1854502" y="2942731"/>
                </a:lnTo>
                <a:lnTo>
                  <a:pt x="2227663" y="3021694"/>
                </a:lnTo>
                <a:lnTo>
                  <a:pt x="2363357" y="3044220"/>
                </a:lnTo>
                <a:lnTo>
                  <a:pt x="2465128" y="3055495"/>
                </a:lnTo>
                <a:lnTo>
                  <a:pt x="2487744" y="3055495"/>
                </a:lnTo>
                <a:lnTo>
                  <a:pt x="2499052" y="3044220"/>
                </a:lnTo>
                <a:lnTo>
                  <a:pt x="2499052" y="3032955"/>
                </a:lnTo>
                <a:lnTo>
                  <a:pt x="2465128" y="3010388"/>
                </a:lnTo>
                <a:lnTo>
                  <a:pt x="2419897" y="2987866"/>
                </a:lnTo>
                <a:lnTo>
                  <a:pt x="2419897" y="2965299"/>
                </a:lnTo>
                <a:lnTo>
                  <a:pt x="3136959" y="2965299"/>
                </a:lnTo>
                <a:lnTo>
                  <a:pt x="2354699" y="2784897"/>
                </a:lnTo>
                <a:close/>
              </a:path>
              <a:path w="5970905" h="3472815">
                <a:moveTo>
                  <a:pt x="5529566" y="1725054"/>
                </a:moveTo>
                <a:lnTo>
                  <a:pt x="3528070" y="3055495"/>
                </a:lnTo>
                <a:lnTo>
                  <a:pt x="4645048" y="3055495"/>
                </a:lnTo>
                <a:lnTo>
                  <a:pt x="4670167" y="3032955"/>
                </a:lnTo>
                <a:lnTo>
                  <a:pt x="5970574" y="1781449"/>
                </a:lnTo>
                <a:lnTo>
                  <a:pt x="5529566" y="1725054"/>
                </a:lnTo>
                <a:close/>
              </a:path>
              <a:path w="5970905" h="3472815">
                <a:moveTo>
                  <a:pt x="248782" y="2300087"/>
                </a:moveTo>
                <a:lnTo>
                  <a:pt x="135703" y="2300087"/>
                </a:lnTo>
                <a:lnTo>
                  <a:pt x="90472" y="2311348"/>
                </a:lnTo>
                <a:lnTo>
                  <a:pt x="67856" y="2333915"/>
                </a:lnTo>
                <a:lnTo>
                  <a:pt x="56548" y="2356437"/>
                </a:lnTo>
                <a:lnTo>
                  <a:pt x="67856" y="2390265"/>
                </a:lnTo>
                <a:lnTo>
                  <a:pt x="101780" y="2412832"/>
                </a:lnTo>
                <a:lnTo>
                  <a:pt x="135703" y="2457922"/>
                </a:lnTo>
                <a:lnTo>
                  <a:pt x="237474" y="2525578"/>
                </a:lnTo>
                <a:lnTo>
                  <a:pt x="407093" y="2627062"/>
                </a:lnTo>
                <a:lnTo>
                  <a:pt x="576711" y="2717241"/>
                </a:lnTo>
                <a:lnTo>
                  <a:pt x="791561" y="2818725"/>
                </a:lnTo>
                <a:lnTo>
                  <a:pt x="961179" y="2863814"/>
                </a:lnTo>
                <a:lnTo>
                  <a:pt x="1074258" y="2875120"/>
                </a:lnTo>
                <a:lnTo>
                  <a:pt x="1108182" y="2863814"/>
                </a:lnTo>
                <a:lnTo>
                  <a:pt x="1130797" y="2852553"/>
                </a:lnTo>
                <a:lnTo>
                  <a:pt x="1164721" y="2829986"/>
                </a:lnTo>
                <a:lnTo>
                  <a:pt x="1198645" y="2796158"/>
                </a:lnTo>
                <a:lnTo>
                  <a:pt x="1221261" y="2796158"/>
                </a:lnTo>
                <a:lnTo>
                  <a:pt x="1243876" y="2784897"/>
                </a:lnTo>
                <a:lnTo>
                  <a:pt x="2354699" y="2784897"/>
                </a:lnTo>
                <a:lnTo>
                  <a:pt x="1865810" y="2672151"/>
                </a:lnTo>
                <a:lnTo>
                  <a:pt x="2272077" y="2412832"/>
                </a:lnTo>
                <a:lnTo>
                  <a:pt x="1085566" y="2412832"/>
                </a:lnTo>
                <a:lnTo>
                  <a:pt x="983795" y="2401572"/>
                </a:lnTo>
                <a:lnTo>
                  <a:pt x="667174" y="2345176"/>
                </a:lnTo>
                <a:lnTo>
                  <a:pt x="429708" y="2311348"/>
                </a:lnTo>
                <a:lnTo>
                  <a:pt x="248782" y="2300087"/>
                </a:lnTo>
                <a:close/>
              </a:path>
              <a:path w="5970905" h="3472815">
                <a:moveTo>
                  <a:pt x="395785" y="890702"/>
                </a:moveTo>
                <a:lnTo>
                  <a:pt x="294014" y="913269"/>
                </a:lnTo>
                <a:lnTo>
                  <a:pt x="101780" y="947097"/>
                </a:lnTo>
                <a:lnTo>
                  <a:pt x="33932" y="969664"/>
                </a:lnTo>
                <a:lnTo>
                  <a:pt x="0" y="1003447"/>
                </a:lnTo>
                <a:lnTo>
                  <a:pt x="33932" y="1037275"/>
                </a:lnTo>
                <a:lnTo>
                  <a:pt x="158319" y="1059842"/>
                </a:lnTo>
                <a:lnTo>
                  <a:pt x="1730116" y="1285333"/>
                </a:lnTo>
                <a:lnTo>
                  <a:pt x="2024121" y="1341729"/>
                </a:lnTo>
                <a:lnTo>
                  <a:pt x="2284202" y="1386818"/>
                </a:lnTo>
                <a:lnTo>
                  <a:pt x="2318126" y="1409385"/>
                </a:lnTo>
                <a:lnTo>
                  <a:pt x="2329434" y="1420646"/>
                </a:lnTo>
                <a:lnTo>
                  <a:pt x="2329434" y="1431907"/>
                </a:lnTo>
                <a:lnTo>
                  <a:pt x="2306818" y="1465735"/>
                </a:lnTo>
                <a:lnTo>
                  <a:pt x="2272894" y="1499563"/>
                </a:lnTo>
                <a:lnTo>
                  <a:pt x="2171123" y="1567219"/>
                </a:lnTo>
                <a:lnTo>
                  <a:pt x="1933658" y="1713793"/>
                </a:lnTo>
                <a:lnTo>
                  <a:pt x="1843195" y="1758882"/>
                </a:lnTo>
                <a:lnTo>
                  <a:pt x="1809271" y="1781449"/>
                </a:lnTo>
                <a:lnTo>
                  <a:pt x="1775347" y="1815277"/>
                </a:lnTo>
                <a:lnTo>
                  <a:pt x="1696192" y="1905456"/>
                </a:lnTo>
                <a:lnTo>
                  <a:pt x="1617037" y="2018201"/>
                </a:lnTo>
                <a:lnTo>
                  <a:pt x="1436111" y="2266259"/>
                </a:lnTo>
                <a:lnTo>
                  <a:pt x="1379571" y="2311348"/>
                </a:lnTo>
                <a:lnTo>
                  <a:pt x="1311724" y="2356437"/>
                </a:lnTo>
                <a:lnTo>
                  <a:pt x="1243876" y="2390265"/>
                </a:lnTo>
                <a:lnTo>
                  <a:pt x="1164721" y="2412832"/>
                </a:lnTo>
                <a:lnTo>
                  <a:pt x="2272077" y="2412832"/>
                </a:lnTo>
                <a:lnTo>
                  <a:pt x="3826503" y="1420646"/>
                </a:lnTo>
                <a:lnTo>
                  <a:pt x="3211449" y="1420646"/>
                </a:lnTo>
                <a:lnTo>
                  <a:pt x="1933658" y="1071103"/>
                </a:lnTo>
                <a:lnTo>
                  <a:pt x="1492650" y="992186"/>
                </a:lnTo>
                <a:lnTo>
                  <a:pt x="395785" y="890702"/>
                </a:lnTo>
                <a:close/>
              </a:path>
              <a:path w="5970905" h="3472815">
                <a:moveTo>
                  <a:pt x="3007907" y="112745"/>
                </a:moveTo>
                <a:lnTo>
                  <a:pt x="2205047" y="293147"/>
                </a:lnTo>
                <a:lnTo>
                  <a:pt x="2091968" y="473548"/>
                </a:lnTo>
                <a:lnTo>
                  <a:pt x="3448915" y="721606"/>
                </a:lnTo>
                <a:lnTo>
                  <a:pt x="4116080" y="935836"/>
                </a:lnTo>
                <a:lnTo>
                  <a:pt x="3211449" y="1420646"/>
                </a:lnTo>
                <a:lnTo>
                  <a:pt x="3826503" y="1420646"/>
                </a:lnTo>
                <a:lnTo>
                  <a:pt x="4568396" y="947097"/>
                </a:lnTo>
                <a:lnTo>
                  <a:pt x="4738014" y="935836"/>
                </a:lnTo>
                <a:lnTo>
                  <a:pt x="5065943" y="541205"/>
                </a:lnTo>
                <a:lnTo>
                  <a:pt x="4749322" y="496115"/>
                </a:lnTo>
                <a:lnTo>
                  <a:pt x="4647551" y="484809"/>
                </a:lnTo>
                <a:lnTo>
                  <a:pt x="4591012" y="462287"/>
                </a:lnTo>
                <a:lnTo>
                  <a:pt x="4557088" y="450981"/>
                </a:lnTo>
                <a:lnTo>
                  <a:pt x="4500549" y="394631"/>
                </a:lnTo>
                <a:lnTo>
                  <a:pt x="4444009" y="372064"/>
                </a:lnTo>
                <a:lnTo>
                  <a:pt x="4376162" y="360803"/>
                </a:lnTo>
                <a:lnTo>
                  <a:pt x="4297007" y="338236"/>
                </a:lnTo>
                <a:lnTo>
                  <a:pt x="4263083" y="326975"/>
                </a:lnTo>
                <a:lnTo>
                  <a:pt x="4263083" y="304408"/>
                </a:lnTo>
                <a:lnTo>
                  <a:pt x="4285699" y="281886"/>
                </a:lnTo>
                <a:lnTo>
                  <a:pt x="4398778" y="225490"/>
                </a:lnTo>
                <a:lnTo>
                  <a:pt x="4544192" y="157834"/>
                </a:lnTo>
                <a:lnTo>
                  <a:pt x="3652457" y="157834"/>
                </a:lnTo>
                <a:lnTo>
                  <a:pt x="3007907" y="112745"/>
                </a:lnTo>
                <a:close/>
              </a:path>
              <a:path w="5970905" h="3472815">
                <a:moveTo>
                  <a:pt x="4489241" y="0"/>
                </a:moveTo>
                <a:lnTo>
                  <a:pt x="4297007" y="0"/>
                </a:lnTo>
                <a:lnTo>
                  <a:pt x="3652457" y="157834"/>
                </a:lnTo>
                <a:lnTo>
                  <a:pt x="4544192" y="157834"/>
                </a:lnTo>
                <a:lnTo>
                  <a:pt x="4568396" y="146573"/>
                </a:lnTo>
                <a:lnTo>
                  <a:pt x="4636243" y="101484"/>
                </a:lnTo>
                <a:lnTo>
                  <a:pt x="4647551" y="78917"/>
                </a:lnTo>
                <a:lnTo>
                  <a:pt x="4647551" y="67656"/>
                </a:lnTo>
                <a:lnTo>
                  <a:pt x="4636243" y="45089"/>
                </a:lnTo>
                <a:lnTo>
                  <a:pt x="4624935" y="33828"/>
                </a:lnTo>
                <a:lnTo>
                  <a:pt x="4568396" y="11260"/>
                </a:lnTo>
                <a:lnTo>
                  <a:pt x="4489241" y="0"/>
                </a:lnTo>
                <a:close/>
              </a:path>
            </a:pathLst>
          </a:custGeom>
          <a:solidFill>
            <a:srgbClr val="825649"/>
          </a:solidFill>
        </p:spPr>
        <p:txBody>
          <a:bodyPr wrap="square" lIns="0" tIns="0" rIns="0" bIns="0" rtlCol="0"/>
          <a:lstStyle/>
          <a:p>
            <a:endParaRPr/>
          </a:p>
        </p:txBody>
      </p:sp>
      <p:sp>
        <p:nvSpPr>
          <p:cNvPr id="5" name="object 4">
            <a:extLst>
              <a:ext uri="{FF2B5EF4-FFF2-40B4-BE49-F238E27FC236}">
                <a16:creationId xmlns:a16="http://schemas.microsoft.com/office/drawing/2014/main" id="{233D27F6-A024-4712-824D-CD72907B7FD1}"/>
              </a:ext>
            </a:extLst>
          </p:cNvPr>
          <p:cNvSpPr/>
          <p:nvPr/>
        </p:nvSpPr>
        <p:spPr>
          <a:xfrm>
            <a:off x="2181153" y="3351607"/>
            <a:ext cx="1413510" cy="1015365"/>
          </a:xfrm>
          <a:custGeom>
            <a:avLst/>
            <a:gdLst/>
            <a:ahLst/>
            <a:cxnLst/>
            <a:rect l="l" t="t" r="r" b="b"/>
            <a:pathLst>
              <a:path w="1413510" h="1015364">
                <a:moveTo>
                  <a:pt x="33923" y="372109"/>
                </a:moveTo>
                <a:lnTo>
                  <a:pt x="0" y="372109"/>
                </a:lnTo>
                <a:lnTo>
                  <a:pt x="33923" y="383370"/>
                </a:lnTo>
                <a:lnTo>
                  <a:pt x="79153" y="417198"/>
                </a:lnTo>
                <a:lnTo>
                  <a:pt x="90461" y="428459"/>
                </a:lnTo>
                <a:lnTo>
                  <a:pt x="90461" y="462287"/>
                </a:lnTo>
                <a:lnTo>
                  <a:pt x="67845" y="473548"/>
                </a:lnTo>
                <a:lnTo>
                  <a:pt x="22615" y="518683"/>
                </a:lnTo>
                <a:lnTo>
                  <a:pt x="11307" y="552511"/>
                </a:lnTo>
                <a:lnTo>
                  <a:pt x="22615" y="586294"/>
                </a:lnTo>
                <a:lnTo>
                  <a:pt x="33923" y="631428"/>
                </a:lnTo>
                <a:lnTo>
                  <a:pt x="90461" y="744173"/>
                </a:lnTo>
                <a:lnTo>
                  <a:pt x="113077" y="856919"/>
                </a:lnTo>
                <a:lnTo>
                  <a:pt x="124384" y="890747"/>
                </a:lnTo>
                <a:lnTo>
                  <a:pt x="180924" y="947097"/>
                </a:lnTo>
                <a:lnTo>
                  <a:pt x="226155" y="969664"/>
                </a:lnTo>
                <a:lnTo>
                  <a:pt x="305311" y="992231"/>
                </a:lnTo>
                <a:lnTo>
                  <a:pt x="373158" y="1003492"/>
                </a:lnTo>
                <a:lnTo>
                  <a:pt x="429697" y="1014753"/>
                </a:lnTo>
                <a:lnTo>
                  <a:pt x="463630" y="1014753"/>
                </a:lnTo>
                <a:lnTo>
                  <a:pt x="542785" y="1003492"/>
                </a:lnTo>
                <a:lnTo>
                  <a:pt x="1187335" y="947097"/>
                </a:lnTo>
                <a:lnTo>
                  <a:pt x="1198643" y="744173"/>
                </a:lnTo>
                <a:lnTo>
                  <a:pt x="1266490" y="642689"/>
                </a:lnTo>
                <a:lnTo>
                  <a:pt x="1323030" y="552511"/>
                </a:lnTo>
                <a:lnTo>
                  <a:pt x="1345646" y="507376"/>
                </a:lnTo>
                <a:lnTo>
                  <a:pt x="1356953" y="451026"/>
                </a:lnTo>
                <a:lnTo>
                  <a:pt x="1375805" y="394631"/>
                </a:lnTo>
                <a:lnTo>
                  <a:pt x="169616" y="394631"/>
                </a:lnTo>
                <a:lnTo>
                  <a:pt x="113077" y="383370"/>
                </a:lnTo>
                <a:lnTo>
                  <a:pt x="33923" y="372109"/>
                </a:lnTo>
                <a:close/>
              </a:path>
              <a:path w="1413510" h="1015364">
                <a:moveTo>
                  <a:pt x="124384" y="304453"/>
                </a:moveTo>
                <a:lnTo>
                  <a:pt x="135692" y="315714"/>
                </a:lnTo>
                <a:lnTo>
                  <a:pt x="169616" y="338281"/>
                </a:lnTo>
                <a:lnTo>
                  <a:pt x="192232" y="372109"/>
                </a:lnTo>
                <a:lnTo>
                  <a:pt x="192232" y="394631"/>
                </a:lnTo>
                <a:lnTo>
                  <a:pt x="1375805" y="394631"/>
                </a:lnTo>
                <a:lnTo>
                  <a:pt x="1379569" y="383370"/>
                </a:lnTo>
                <a:lnTo>
                  <a:pt x="1382392" y="372109"/>
                </a:lnTo>
                <a:lnTo>
                  <a:pt x="248771" y="372109"/>
                </a:lnTo>
                <a:lnTo>
                  <a:pt x="248771" y="360803"/>
                </a:lnTo>
                <a:lnTo>
                  <a:pt x="214848" y="338281"/>
                </a:lnTo>
                <a:lnTo>
                  <a:pt x="169616" y="315714"/>
                </a:lnTo>
                <a:lnTo>
                  <a:pt x="124384" y="304453"/>
                </a:lnTo>
                <a:close/>
              </a:path>
              <a:path w="1413510" h="1015364">
                <a:moveTo>
                  <a:pt x="237463" y="236797"/>
                </a:moveTo>
                <a:lnTo>
                  <a:pt x="214848" y="236797"/>
                </a:lnTo>
                <a:lnTo>
                  <a:pt x="226155" y="248057"/>
                </a:lnTo>
                <a:lnTo>
                  <a:pt x="237463" y="281886"/>
                </a:lnTo>
                <a:lnTo>
                  <a:pt x="248771" y="338281"/>
                </a:lnTo>
                <a:lnTo>
                  <a:pt x="248771" y="372109"/>
                </a:lnTo>
                <a:lnTo>
                  <a:pt x="1382392" y="372109"/>
                </a:lnTo>
                <a:lnTo>
                  <a:pt x="1407835" y="270625"/>
                </a:lnTo>
                <a:lnTo>
                  <a:pt x="305311" y="270625"/>
                </a:lnTo>
                <a:lnTo>
                  <a:pt x="237463" y="236797"/>
                </a:lnTo>
                <a:close/>
              </a:path>
              <a:path w="1413510" h="1015364">
                <a:moveTo>
                  <a:pt x="373158" y="90223"/>
                </a:moveTo>
                <a:lnTo>
                  <a:pt x="327926" y="90223"/>
                </a:lnTo>
                <a:lnTo>
                  <a:pt x="316619" y="101484"/>
                </a:lnTo>
                <a:lnTo>
                  <a:pt x="327926" y="146573"/>
                </a:lnTo>
                <a:lnTo>
                  <a:pt x="327926" y="202968"/>
                </a:lnTo>
                <a:lnTo>
                  <a:pt x="316619" y="259364"/>
                </a:lnTo>
                <a:lnTo>
                  <a:pt x="316619" y="270625"/>
                </a:lnTo>
                <a:lnTo>
                  <a:pt x="1407835" y="270625"/>
                </a:lnTo>
                <a:lnTo>
                  <a:pt x="1413493" y="248057"/>
                </a:lnTo>
                <a:lnTo>
                  <a:pt x="1402185" y="225536"/>
                </a:lnTo>
                <a:lnTo>
                  <a:pt x="1334338" y="202968"/>
                </a:lnTo>
                <a:lnTo>
                  <a:pt x="768943" y="202968"/>
                </a:lnTo>
                <a:lnTo>
                  <a:pt x="735020" y="180401"/>
                </a:lnTo>
                <a:lnTo>
                  <a:pt x="701096" y="146573"/>
                </a:lnTo>
                <a:lnTo>
                  <a:pt x="664903" y="101484"/>
                </a:lnTo>
                <a:lnTo>
                  <a:pt x="429697" y="101484"/>
                </a:lnTo>
                <a:lnTo>
                  <a:pt x="373158" y="90223"/>
                </a:lnTo>
                <a:close/>
              </a:path>
              <a:path w="1413510" h="1015364">
                <a:moveTo>
                  <a:pt x="961177" y="146573"/>
                </a:moveTo>
                <a:lnTo>
                  <a:pt x="915946" y="146573"/>
                </a:lnTo>
                <a:lnTo>
                  <a:pt x="825483" y="191707"/>
                </a:lnTo>
                <a:lnTo>
                  <a:pt x="768943" y="202968"/>
                </a:lnTo>
                <a:lnTo>
                  <a:pt x="1074256" y="202968"/>
                </a:lnTo>
                <a:lnTo>
                  <a:pt x="1051640" y="191707"/>
                </a:lnTo>
                <a:lnTo>
                  <a:pt x="995101" y="157879"/>
                </a:lnTo>
                <a:lnTo>
                  <a:pt x="961177" y="146573"/>
                </a:lnTo>
                <a:close/>
              </a:path>
              <a:path w="1413510" h="1015364">
                <a:moveTo>
                  <a:pt x="576709" y="0"/>
                </a:moveTo>
                <a:lnTo>
                  <a:pt x="542785" y="0"/>
                </a:lnTo>
                <a:lnTo>
                  <a:pt x="508862" y="11306"/>
                </a:lnTo>
                <a:lnTo>
                  <a:pt x="497554" y="33828"/>
                </a:lnTo>
                <a:lnTo>
                  <a:pt x="497554" y="45134"/>
                </a:lnTo>
                <a:lnTo>
                  <a:pt x="486246" y="90223"/>
                </a:lnTo>
                <a:lnTo>
                  <a:pt x="463630" y="101484"/>
                </a:lnTo>
                <a:lnTo>
                  <a:pt x="664903" y="101484"/>
                </a:lnTo>
                <a:lnTo>
                  <a:pt x="655864" y="90223"/>
                </a:lnTo>
                <a:lnTo>
                  <a:pt x="576709" y="0"/>
                </a:lnTo>
                <a:close/>
              </a:path>
            </a:pathLst>
          </a:custGeom>
          <a:solidFill>
            <a:srgbClr val="183930"/>
          </a:solidFill>
        </p:spPr>
        <p:txBody>
          <a:bodyPr wrap="square" lIns="0" tIns="0" rIns="0" bIns="0" rtlCol="0"/>
          <a:lstStyle/>
          <a:p>
            <a:endParaRPr/>
          </a:p>
        </p:txBody>
      </p:sp>
      <p:sp>
        <p:nvSpPr>
          <p:cNvPr id="6" name="object 5">
            <a:extLst>
              <a:ext uri="{FF2B5EF4-FFF2-40B4-BE49-F238E27FC236}">
                <a16:creationId xmlns:a16="http://schemas.microsoft.com/office/drawing/2014/main" id="{D83F8245-C6A0-4356-9A2F-CB9C6EF43337}"/>
              </a:ext>
            </a:extLst>
          </p:cNvPr>
          <p:cNvSpPr/>
          <p:nvPr/>
        </p:nvSpPr>
        <p:spPr>
          <a:xfrm>
            <a:off x="2181153" y="3351607"/>
            <a:ext cx="1413510" cy="598170"/>
          </a:xfrm>
          <a:custGeom>
            <a:avLst/>
            <a:gdLst/>
            <a:ahLst/>
            <a:cxnLst/>
            <a:rect l="l" t="t" r="r" b="b"/>
            <a:pathLst>
              <a:path w="1413510" h="598170">
                <a:moveTo>
                  <a:pt x="33923" y="372109"/>
                </a:moveTo>
                <a:lnTo>
                  <a:pt x="0" y="372109"/>
                </a:lnTo>
                <a:lnTo>
                  <a:pt x="33923" y="383370"/>
                </a:lnTo>
                <a:lnTo>
                  <a:pt x="79153" y="417198"/>
                </a:lnTo>
                <a:lnTo>
                  <a:pt x="90461" y="428459"/>
                </a:lnTo>
                <a:lnTo>
                  <a:pt x="90461" y="451026"/>
                </a:lnTo>
                <a:lnTo>
                  <a:pt x="67845" y="473548"/>
                </a:lnTo>
                <a:lnTo>
                  <a:pt x="33923" y="496115"/>
                </a:lnTo>
                <a:lnTo>
                  <a:pt x="22615" y="518683"/>
                </a:lnTo>
                <a:lnTo>
                  <a:pt x="11307" y="529944"/>
                </a:lnTo>
                <a:lnTo>
                  <a:pt x="11307" y="563772"/>
                </a:lnTo>
                <a:lnTo>
                  <a:pt x="22615" y="597600"/>
                </a:lnTo>
                <a:lnTo>
                  <a:pt x="90461" y="541205"/>
                </a:lnTo>
                <a:lnTo>
                  <a:pt x="113077" y="529944"/>
                </a:lnTo>
                <a:lnTo>
                  <a:pt x="177175" y="529944"/>
                </a:lnTo>
                <a:lnTo>
                  <a:pt x="237463" y="484854"/>
                </a:lnTo>
                <a:lnTo>
                  <a:pt x="271387" y="462287"/>
                </a:lnTo>
                <a:lnTo>
                  <a:pt x="339234" y="462287"/>
                </a:lnTo>
                <a:lnTo>
                  <a:pt x="361850" y="417198"/>
                </a:lnTo>
                <a:lnTo>
                  <a:pt x="542785" y="417198"/>
                </a:lnTo>
                <a:lnTo>
                  <a:pt x="539552" y="394631"/>
                </a:lnTo>
                <a:lnTo>
                  <a:pt x="169616" y="394631"/>
                </a:lnTo>
                <a:lnTo>
                  <a:pt x="113077" y="383370"/>
                </a:lnTo>
                <a:lnTo>
                  <a:pt x="33923" y="372109"/>
                </a:lnTo>
                <a:close/>
              </a:path>
              <a:path w="1413510" h="598170">
                <a:moveTo>
                  <a:pt x="177175" y="529944"/>
                </a:moveTo>
                <a:lnTo>
                  <a:pt x="124384" y="529944"/>
                </a:lnTo>
                <a:lnTo>
                  <a:pt x="124384" y="563772"/>
                </a:lnTo>
                <a:lnTo>
                  <a:pt x="147000" y="552511"/>
                </a:lnTo>
                <a:lnTo>
                  <a:pt x="177175" y="529944"/>
                </a:lnTo>
                <a:close/>
              </a:path>
              <a:path w="1413510" h="598170">
                <a:moveTo>
                  <a:pt x="339234" y="462287"/>
                </a:moveTo>
                <a:lnTo>
                  <a:pt x="271387" y="462287"/>
                </a:lnTo>
                <a:lnTo>
                  <a:pt x="271387" y="473548"/>
                </a:lnTo>
                <a:lnTo>
                  <a:pt x="248771" y="496115"/>
                </a:lnTo>
                <a:lnTo>
                  <a:pt x="237463" y="541205"/>
                </a:lnTo>
                <a:lnTo>
                  <a:pt x="260079" y="563772"/>
                </a:lnTo>
                <a:lnTo>
                  <a:pt x="294003" y="529944"/>
                </a:lnTo>
                <a:lnTo>
                  <a:pt x="327926" y="484854"/>
                </a:lnTo>
                <a:lnTo>
                  <a:pt x="339234" y="462287"/>
                </a:lnTo>
                <a:close/>
              </a:path>
              <a:path w="1413510" h="598170">
                <a:moveTo>
                  <a:pt x="542785" y="417198"/>
                </a:moveTo>
                <a:lnTo>
                  <a:pt x="384466" y="417198"/>
                </a:lnTo>
                <a:lnTo>
                  <a:pt x="418390" y="439720"/>
                </a:lnTo>
                <a:lnTo>
                  <a:pt x="474938" y="451026"/>
                </a:lnTo>
                <a:lnTo>
                  <a:pt x="520170" y="462287"/>
                </a:lnTo>
                <a:lnTo>
                  <a:pt x="531478" y="462287"/>
                </a:lnTo>
                <a:lnTo>
                  <a:pt x="542785" y="451026"/>
                </a:lnTo>
                <a:lnTo>
                  <a:pt x="542785" y="417198"/>
                </a:lnTo>
                <a:close/>
              </a:path>
              <a:path w="1413510" h="598170">
                <a:moveTo>
                  <a:pt x="915976" y="293147"/>
                </a:moveTo>
                <a:lnTo>
                  <a:pt x="791559" y="293147"/>
                </a:lnTo>
                <a:lnTo>
                  <a:pt x="791559" y="315714"/>
                </a:lnTo>
                <a:lnTo>
                  <a:pt x="757635" y="360803"/>
                </a:lnTo>
                <a:lnTo>
                  <a:pt x="735020" y="417198"/>
                </a:lnTo>
                <a:lnTo>
                  <a:pt x="735020" y="451026"/>
                </a:lnTo>
                <a:lnTo>
                  <a:pt x="768943" y="428459"/>
                </a:lnTo>
                <a:lnTo>
                  <a:pt x="904638" y="304453"/>
                </a:lnTo>
                <a:lnTo>
                  <a:pt x="915976" y="293147"/>
                </a:lnTo>
                <a:close/>
              </a:path>
              <a:path w="1413510" h="598170">
                <a:moveTo>
                  <a:pt x="1409714" y="259364"/>
                </a:moveTo>
                <a:lnTo>
                  <a:pt x="633249" y="259364"/>
                </a:lnTo>
                <a:lnTo>
                  <a:pt x="633249" y="270625"/>
                </a:lnTo>
                <a:lnTo>
                  <a:pt x="621941" y="372109"/>
                </a:lnTo>
                <a:lnTo>
                  <a:pt x="621941" y="394631"/>
                </a:lnTo>
                <a:lnTo>
                  <a:pt x="633249" y="405937"/>
                </a:lnTo>
                <a:lnTo>
                  <a:pt x="655864" y="394631"/>
                </a:lnTo>
                <a:lnTo>
                  <a:pt x="757635" y="315714"/>
                </a:lnTo>
                <a:lnTo>
                  <a:pt x="791559" y="293147"/>
                </a:lnTo>
                <a:lnTo>
                  <a:pt x="915976" y="293147"/>
                </a:lnTo>
                <a:lnTo>
                  <a:pt x="938562" y="270625"/>
                </a:lnTo>
                <a:lnTo>
                  <a:pt x="1405949" y="270625"/>
                </a:lnTo>
                <a:lnTo>
                  <a:pt x="1409714" y="259364"/>
                </a:lnTo>
                <a:close/>
              </a:path>
              <a:path w="1413510" h="598170">
                <a:moveTo>
                  <a:pt x="124384" y="304453"/>
                </a:moveTo>
                <a:lnTo>
                  <a:pt x="135692" y="315714"/>
                </a:lnTo>
                <a:lnTo>
                  <a:pt x="169616" y="338281"/>
                </a:lnTo>
                <a:lnTo>
                  <a:pt x="192232" y="372109"/>
                </a:lnTo>
                <a:lnTo>
                  <a:pt x="192232" y="394631"/>
                </a:lnTo>
                <a:lnTo>
                  <a:pt x="539552" y="394631"/>
                </a:lnTo>
                <a:lnTo>
                  <a:pt x="536325" y="372109"/>
                </a:lnTo>
                <a:lnTo>
                  <a:pt x="248771" y="372109"/>
                </a:lnTo>
                <a:lnTo>
                  <a:pt x="248771" y="360803"/>
                </a:lnTo>
                <a:lnTo>
                  <a:pt x="214848" y="338281"/>
                </a:lnTo>
                <a:lnTo>
                  <a:pt x="169616" y="315714"/>
                </a:lnTo>
                <a:lnTo>
                  <a:pt x="124384" y="304453"/>
                </a:lnTo>
                <a:close/>
              </a:path>
              <a:path w="1413510" h="598170">
                <a:moveTo>
                  <a:pt x="1402185" y="281886"/>
                </a:moveTo>
                <a:lnTo>
                  <a:pt x="1130796" y="281886"/>
                </a:lnTo>
                <a:lnTo>
                  <a:pt x="1255182" y="349542"/>
                </a:lnTo>
                <a:lnTo>
                  <a:pt x="1323030" y="383370"/>
                </a:lnTo>
                <a:lnTo>
                  <a:pt x="1379569" y="383370"/>
                </a:lnTo>
                <a:lnTo>
                  <a:pt x="1402185" y="315714"/>
                </a:lnTo>
                <a:lnTo>
                  <a:pt x="1402185" y="281886"/>
                </a:lnTo>
                <a:close/>
              </a:path>
              <a:path w="1413510" h="598170">
                <a:moveTo>
                  <a:pt x="237463" y="236797"/>
                </a:moveTo>
                <a:lnTo>
                  <a:pt x="214848" y="236797"/>
                </a:lnTo>
                <a:lnTo>
                  <a:pt x="226155" y="248057"/>
                </a:lnTo>
                <a:lnTo>
                  <a:pt x="237463" y="281886"/>
                </a:lnTo>
                <a:lnTo>
                  <a:pt x="248771" y="338281"/>
                </a:lnTo>
                <a:lnTo>
                  <a:pt x="248771" y="372109"/>
                </a:lnTo>
                <a:lnTo>
                  <a:pt x="536325" y="372109"/>
                </a:lnTo>
                <a:lnTo>
                  <a:pt x="531478" y="338281"/>
                </a:lnTo>
                <a:lnTo>
                  <a:pt x="542785" y="304453"/>
                </a:lnTo>
                <a:lnTo>
                  <a:pt x="554093" y="293147"/>
                </a:lnTo>
                <a:lnTo>
                  <a:pt x="621941" y="293147"/>
                </a:lnTo>
                <a:lnTo>
                  <a:pt x="629479" y="270625"/>
                </a:lnTo>
                <a:lnTo>
                  <a:pt x="305311" y="270625"/>
                </a:lnTo>
                <a:lnTo>
                  <a:pt x="237463" y="236797"/>
                </a:lnTo>
                <a:close/>
              </a:path>
              <a:path w="1413510" h="598170">
                <a:moveTo>
                  <a:pt x="1108180" y="293147"/>
                </a:moveTo>
                <a:lnTo>
                  <a:pt x="1074256" y="293147"/>
                </a:lnTo>
                <a:lnTo>
                  <a:pt x="1085564" y="304453"/>
                </a:lnTo>
                <a:lnTo>
                  <a:pt x="1096872" y="349542"/>
                </a:lnTo>
                <a:lnTo>
                  <a:pt x="1108180" y="349542"/>
                </a:lnTo>
                <a:lnTo>
                  <a:pt x="1108180" y="293147"/>
                </a:lnTo>
                <a:close/>
              </a:path>
              <a:path w="1413510" h="598170">
                <a:moveTo>
                  <a:pt x="1405949" y="270625"/>
                </a:moveTo>
                <a:lnTo>
                  <a:pt x="983793" y="270625"/>
                </a:lnTo>
                <a:lnTo>
                  <a:pt x="995101" y="293147"/>
                </a:lnTo>
                <a:lnTo>
                  <a:pt x="1017717" y="326975"/>
                </a:lnTo>
                <a:lnTo>
                  <a:pt x="1029025" y="326975"/>
                </a:lnTo>
                <a:lnTo>
                  <a:pt x="1062948" y="293147"/>
                </a:lnTo>
                <a:lnTo>
                  <a:pt x="1108180" y="293147"/>
                </a:lnTo>
                <a:lnTo>
                  <a:pt x="1108180" y="281886"/>
                </a:lnTo>
                <a:lnTo>
                  <a:pt x="1402185" y="281886"/>
                </a:lnTo>
                <a:lnTo>
                  <a:pt x="1405949" y="270625"/>
                </a:lnTo>
                <a:close/>
              </a:path>
              <a:path w="1413510" h="598170">
                <a:moveTo>
                  <a:pt x="621941" y="293147"/>
                </a:moveTo>
                <a:lnTo>
                  <a:pt x="576709" y="293147"/>
                </a:lnTo>
                <a:lnTo>
                  <a:pt x="610633" y="315714"/>
                </a:lnTo>
                <a:lnTo>
                  <a:pt x="621941" y="304453"/>
                </a:lnTo>
                <a:lnTo>
                  <a:pt x="621941" y="293147"/>
                </a:lnTo>
                <a:close/>
              </a:path>
              <a:path w="1413510" h="598170">
                <a:moveTo>
                  <a:pt x="373158" y="90223"/>
                </a:moveTo>
                <a:lnTo>
                  <a:pt x="327926" y="90223"/>
                </a:lnTo>
                <a:lnTo>
                  <a:pt x="316619" y="101484"/>
                </a:lnTo>
                <a:lnTo>
                  <a:pt x="327926" y="146573"/>
                </a:lnTo>
                <a:lnTo>
                  <a:pt x="327926" y="202968"/>
                </a:lnTo>
                <a:lnTo>
                  <a:pt x="316619" y="259364"/>
                </a:lnTo>
                <a:lnTo>
                  <a:pt x="316619" y="270625"/>
                </a:lnTo>
                <a:lnTo>
                  <a:pt x="629479" y="270625"/>
                </a:lnTo>
                <a:lnTo>
                  <a:pt x="633249" y="259364"/>
                </a:lnTo>
                <a:lnTo>
                  <a:pt x="1409714" y="259364"/>
                </a:lnTo>
                <a:lnTo>
                  <a:pt x="1413493" y="248057"/>
                </a:lnTo>
                <a:lnTo>
                  <a:pt x="1402185" y="225536"/>
                </a:lnTo>
                <a:lnTo>
                  <a:pt x="1334338" y="202968"/>
                </a:lnTo>
                <a:lnTo>
                  <a:pt x="768943" y="202968"/>
                </a:lnTo>
                <a:lnTo>
                  <a:pt x="735020" y="180401"/>
                </a:lnTo>
                <a:lnTo>
                  <a:pt x="701096" y="146573"/>
                </a:lnTo>
                <a:lnTo>
                  <a:pt x="664903" y="101484"/>
                </a:lnTo>
                <a:lnTo>
                  <a:pt x="429697" y="101484"/>
                </a:lnTo>
                <a:lnTo>
                  <a:pt x="373158" y="90223"/>
                </a:lnTo>
                <a:close/>
              </a:path>
              <a:path w="1413510" h="598170">
                <a:moveTo>
                  <a:pt x="961177" y="146573"/>
                </a:moveTo>
                <a:lnTo>
                  <a:pt x="915946" y="146573"/>
                </a:lnTo>
                <a:lnTo>
                  <a:pt x="825483" y="191707"/>
                </a:lnTo>
                <a:lnTo>
                  <a:pt x="768943" y="202968"/>
                </a:lnTo>
                <a:lnTo>
                  <a:pt x="1074256" y="202968"/>
                </a:lnTo>
                <a:lnTo>
                  <a:pt x="1051640" y="191707"/>
                </a:lnTo>
                <a:lnTo>
                  <a:pt x="995101" y="157879"/>
                </a:lnTo>
                <a:lnTo>
                  <a:pt x="961177" y="146573"/>
                </a:lnTo>
                <a:close/>
              </a:path>
              <a:path w="1413510" h="598170">
                <a:moveTo>
                  <a:pt x="576709" y="0"/>
                </a:moveTo>
                <a:lnTo>
                  <a:pt x="542785" y="0"/>
                </a:lnTo>
                <a:lnTo>
                  <a:pt x="508862" y="11306"/>
                </a:lnTo>
                <a:lnTo>
                  <a:pt x="497554" y="33828"/>
                </a:lnTo>
                <a:lnTo>
                  <a:pt x="497554" y="45134"/>
                </a:lnTo>
                <a:lnTo>
                  <a:pt x="486246" y="90223"/>
                </a:lnTo>
                <a:lnTo>
                  <a:pt x="463630" y="101484"/>
                </a:lnTo>
                <a:lnTo>
                  <a:pt x="664903" y="101484"/>
                </a:lnTo>
                <a:lnTo>
                  <a:pt x="655864" y="90223"/>
                </a:lnTo>
                <a:lnTo>
                  <a:pt x="576709" y="0"/>
                </a:lnTo>
                <a:close/>
              </a:path>
            </a:pathLst>
          </a:custGeom>
          <a:solidFill>
            <a:srgbClr val="3C6B48"/>
          </a:solidFill>
        </p:spPr>
        <p:txBody>
          <a:bodyPr wrap="square" lIns="0" tIns="0" rIns="0" bIns="0" rtlCol="0"/>
          <a:lstStyle/>
          <a:p>
            <a:endParaRPr/>
          </a:p>
        </p:txBody>
      </p:sp>
      <p:sp>
        <p:nvSpPr>
          <p:cNvPr id="7" name="object 6">
            <a:extLst>
              <a:ext uri="{FF2B5EF4-FFF2-40B4-BE49-F238E27FC236}">
                <a16:creationId xmlns:a16="http://schemas.microsoft.com/office/drawing/2014/main" id="{46DD9A38-EF3C-43B7-B234-0194156FC5AB}"/>
              </a:ext>
            </a:extLst>
          </p:cNvPr>
          <p:cNvSpPr/>
          <p:nvPr/>
        </p:nvSpPr>
        <p:spPr>
          <a:xfrm>
            <a:off x="3131023" y="2945715"/>
            <a:ext cx="2318385" cy="676910"/>
          </a:xfrm>
          <a:custGeom>
            <a:avLst/>
            <a:gdLst/>
            <a:ahLst/>
            <a:cxnLst/>
            <a:rect l="l" t="t" r="r" b="b"/>
            <a:pathLst>
              <a:path w="2318385" h="676910">
                <a:moveTo>
                  <a:pt x="1176020" y="0"/>
                </a:moveTo>
                <a:lnTo>
                  <a:pt x="0" y="338281"/>
                </a:lnTo>
                <a:lnTo>
                  <a:pt x="339236" y="473548"/>
                </a:lnTo>
                <a:lnTo>
                  <a:pt x="1436101" y="676517"/>
                </a:lnTo>
                <a:lnTo>
                  <a:pt x="2080651" y="270625"/>
                </a:lnTo>
                <a:lnTo>
                  <a:pt x="2318117" y="180401"/>
                </a:lnTo>
                <a:lnTo>
                  <a:pt x="1176020" y="0"/>
                </a:lnTo>
                <a:close/>
              </a:path>
            </a:pathLst>
          </a:custGeom>
          <a:solidFill>
            <a:srgbClr val="D26F4F"/>
          </a:solidFill>
        </p:spPr>
        <p:txBody>
          <a:bodyPr wrap="square" lIns="0" tIns="0" rIns="0" bIns="0" rtlCol="0"/>
          <a:lstStyle/>
          <a:p>
            <a:endParaRPr/>
          </a:p>
        </p:txBody>
      </p:sp>
      <p:sp>
        <p:nvSpPr>
          <p:cNvPr id="8" name="object 7">
            <a:extLst>
              <a:ext uri="{FF2B5EF4-FFF2-40B4-BE49-F238E27FC236}">
                <a16:creationId xmlns:a16="http://schemas.microsoft.com/office/drawing/2014/main" id="{BED64C13-31E6-4F7A-BA34-03E820AE5420}"/>
              </a:ext>
            </a:extLst>
          </p:cNvPr>
          <p:cNvSpPr/>
          <p:nvPr/>
        </p:nvSpPr>
        <p:spPr>
          <a:xfrm>
            <a:off x="5098596" y="1976095"/>
            <a:ext cx="1074420" cy="767080"/>
          </a:xfrm>
          <a:custGeom>
            <a:avLst/>
            <a:gdLst/>
            <a:ahLst/>
            <a:cxnLst/>
            <a:rect l="l" t="t" r="r" b="b"/>
            <a:pathLst>
              <a:path w="1074420" h="767080">
                <a:moveTo>
                  <a:pt x="316620" y="0"/>
                </a:moveTo>
                <a:lnTo>
                  <a:pt x="56539" y="248057"/>
                </a:lnTo>
                <a:lnTo>
                  <a:pt x="56539" y="270579"/>
                </a:lnTo>
                <a:lnTo>
                  <a:pt x="113078" y="270579"/>
                </a:lnTo>
                <a:lnTo>
                  <a:pt x="113078" y="293147"/>
                </a:lnTo>
                <a:lnTo>
                  <a:pt x="0" y="405892"/>
                </a:lnTo>
                <a:lnTo>
                  <a:pt x="0" y="732867"/>
                </a:lnTo>
                <a:lnTo>
                  <a:pt x="305313" y="766695"/>
                </a:lnTo>
                <a:lnTo>
                  <a:pt x="407084" y="687778"/>
                </a:lnTo>
                <a:lnTo>
                  <a:pt x="659576" y="687778"/>
                </a:lnTo>
                <a:lnTo>
                  <a:pt x="1074249" y="563727"/>
                </a:lnTo>
                <a:lnTo>
                  <a:pt x="1074249" y="157834"/>
                </a:lnTo>
                <a:lnTo>
                  <a:pt x="836783" y="22567"/>
                </a:lnTo>
                <a:lnTo>
                  <a:pt x="316620" y="0"/>
                </a:lnTo>
                <a:close/>
              </a:path>
              <a:path w="1074420" h="767080">
                <a:moveTo>
                  <a:pt x="659576" y="687778"/>
                </a:moveTo>
                <a:lnTo>
                  <a:pt x="407084" y="687778"/>
                </a:lnTo>
                <a:lnTo>
                  <a:pt x="621933" y="699039"/>
                </a:lnTo>
                <a:lnTo>
                  <a:pt x="659576" y="687778"/>
                </a:lnTo>
                <a:close/>
              </a:path>
            </a:pathLst>
          </a:custGeom>
          <a:solidFill>
            <a:srgbClr val="B7C5B5"/>
          </a:solidFill>
        </p:spPr>
        <p:txBody>
          <a:bodyPr wrap="square" lIns="0" tIns="0" rIns="0" bIns="0" rtlCol="0"/>
          <a:lstStyle/>
          <a:p>
            <a:endParaRPr/>
          </a:p>
        </p:txBody>
      </p:sp>
      <p:sp>
        <p:nvSpPr>
          <p:cNvPr id="9" name="object 8">
            <a:extLst>
              <a:ext uri="{FF2B5EF4-FFF2-40B4-BE49-F238E27FC236}">
                <a16:creationId xmlns:a16="http://schemas.microsoft.com/office/drawing/2014/main" id="{3FDD97BB-D41E-4854-85B1-B19290360F37}"/>
              </a:ext>
            </a:extLst>
          </p:cNvPr>
          <p:cNvSpPr/>
          <p:nvPr/>
        </p:nvSpPr>
        <p:spPr>
          <a:xfrm>
            <a:off x="5720529" y="1998662"/>
            <a:ext cx="452755" cy="676910"/>
          </a:xfrm>
          <a:custGeom>
            <a:avLst/>
            <a:gdLst/>
            <a:ahLst/>
            <a:cxnLst/>
            <a:rect l="l" t="t" r="r" b="b"/>
            <a:pathLst>
              <a:path w="452754" h="676910">
                <a:moveTo>
                  <a:pt x="214849" y="0"/>
                </a:moveTo>
                <a:lnTo>
                  <a:pt x="0" y="270579"/>
                </a:lnTo>
                <a:lnTo>
                  <a:pt x="0" y="676472"/>
                </a:lnTo>
                <a:lnTo>
                  <a:pt x="452315" y="541159"/>
                </a:lnTo>
                <a:lnTo>
                  <a:pt x="452315" y="135267"/>
                </a:lnTo>
                <a:lnTo>
                  <a:pt x="214849" y="0"/>
                </a:lnTo>
                <a:close/>
              </a:path>
            </a:pathLst>
          </a:custGeom>
          <a:solidFill>
            <a:srgbClr val="E6EBE3"/>
          </a:solidFill>
        </p:spPr>
        <p:txBody>
          <a:bodyPr wrap="square" lIns="0" tIns="0" rIns="0" bIns="0" rtlCol="0"/>
          <a:lstStyle/>
          <a:p>
            <a:endParaRPr/>
          </a:p>
        </p:txBody>
      </p:sp>
      <p:sp>
        <p:nvSpPr>
          <p:cNvPr id="10" name="object 9">
            <a:extLst>
              <a:ext uri="{FF2B5EF4-FFF2-40B4-BE49-F238E27FC236}">
                <a16:creationId xmlns:a16="http://schemas.microsoft.com/office/drawing/2014/main" id="{12AF88C0-02F4-4827-BE79-19DAFFB0CAE2}"/>
              </a:ext>
            </a:extLst>
          </p:cNvPr>
          <p:cNvSpPr/>
          <p:nvPr/>
        </p:nvSpPr>
        <p:spPr>
          <a:xfrm>
            <a:off x="5200367" y="2528561"/>
            <a:ext cx="158750" cy="214629"/>
          </a:xfrm>
          <a:custGeom>
            <a:avLst/>
            <a:gdLst/>
            <a:ahLst/>
            <a:cxnLst/>
            <a:rect l="l" t="t" r="r" b="b"/>
            <a:pathLst>
              <a:path w="158750" h="214630">
                <a:moveTo>
                  <a:pt x="0" y="0"/>
                </a:moveTo>
                <a:lnTo>
                  <a:pt x="0" y="191662"/>
                </a:lnTo>
                <a:lnTo>
                  <a:pt x="158310" y="214229"/>
                </a:lnTo>
                <a:lnTo>
                  <a:pt x="158310" y="11260"/>
                </a:lnTo>
                <a:lnTo>
                  <a:pt x="0" y="0"/>
                </a:lnTo>
                <a:close/>
              </a:path>
            </a:pathLst>
          </a:custGeom>
          <a:solidFill>
            <a:srgbClr val="758478"/>
          </a:solidFill>
        </p:spPr>
        <p:txBody>
          <a:bodyPr wrap="square" lIns="0" tIns="0" rIns="0" bIns="0" rtlCol="0"/>
          <a:lstStyle/>
          <a:p>
            <a:endParaRPr/>
          </a:p>
        </p:txBody>
      </p:sp>
      <p:sp>
        <p:nvSpPr>
          <p:cNvPr id="11" name="object 10">
            <a:extLst>
              <a:ext uri="{FF2B5EF4-FFF2-40B4-BE49-F238E27FC236}">
                <a16:creationId xmlns:a16="http://schemas.microsoft.com/office/drawing/2014/main" id="{ADCFD83F-6E62-465B-AEBC-76CFD11C35C5}"/>
              </a:ext>
            </a:extLst>
          </p:cNvPr>
          <p:cNvSpPr/>
          <p:nvPr/>
        </p:nvSpPr>
        <p:spPr>
          <a:xfrm>
            <a:off x="5222982" y="2291809"/>
            <a:ext cx="260350" cy="101600"/>
          </a:xfrm>
          <a:custGeom>
            <a:avLst/>
            <a:gdLst/>
            <a:ahLst/>
            <a:cxnLst/>
            <a:rect l="l" t="t" r="r" b="b"/>
            <a:pathLst>
              <a:path w="260350" h="101600">
                <a:moveTo>
                  <a:pt x="260081" y="0"/>
                </a:moveTo>
                <a:lnTo>
                  <a:pt x="11307" y="0"/>
                </a:lnTo>
                <a:lnTo>
                  <a:pt x="0" y="90178"/>
                </a:lnTo>
                <a:lnTo>
                  <a:pt x="180926" y="101439"/>
                </a:lnTo>
                <a:lnTo>
                  <a:pt x="260081" y="0"/>
                </a:lnTo>
                <a:close/>
              </a:path>
            </a:pathLst>
          </a:custGeom>
          <a:solidFill>
            <a:srgbClr val="758478"/>
          </a:solidFill>
        </p:spPr>
        <p:txBody>
          <a:bodyPr wrap="square" lIns="0" tIns="0" rIns="0" bIns="0" rtlCol="0"/>
          <a:lstStyle/>
          <a:p>
            <a:endParaRPr/>
          </a:p>
        </p:txBody>
      </p:sp>
      <p:sp>
        <p:nvSpPr>
          <p:cNvPr id="12" name="object 11">
            <a:extLst>
              <a:ext uri="{FF2B5EF4-FFF2-40B4-BE49-F238E27FC236}">
                <a16:creationId xmlns:a16="http://schemas.microsoft.com/office/drawing/2014/main" id="{6AAD8DC6-1BB9-4E07-A9D9-7D9CC9544C1D}"/>
              </a:ext>
            </a:extLst>
          </p:cNvPr>
          <p:cNvSpPr/>
          <p:nvPr/>
        </p:nvSpPr>
        <p:spPr>
          <a:xfrm>
            <a:off x="5256906" y="2562389"/>
            <a:ext cx="102235" cy="180975"/>
          </a:xfrm>
          <a:custGeom>
            <a:avLst/>
            <a:gdLst/>
            <a:ahLst/>
            <a:cxnLst/>
            <a:rect l="l" t="t" r="r" b="b"/>
            <a:pathLst>
              <a:path w="102235" h="180975">
                <a:moveTo>
                  <a:pt x="101771" y="0"/>
                </a:moveTo>
                <a:lnTo>
                  <a:pt x="0" y="0"/>
                </a:lnTo>
                <a:lnTo>
                  <a:pt x="0" y="169140"/>
                </a:lnTo>
                <a:lnTo>
                  <a:pt x="101771" y="180401"/>
                </a:lnTo>
                <a:lnTo>
                  <a:pt x="101771" y="0"/>
                </a:lnTo>
                <a:close/>
              </a:path>
            </a:pathLst>
          </a:custGeom>
          <a:solidFill>
            <a:srgbClr val="314043"/>
          </a:solidFill>
        </p:spPr>
        <p:txBody>
          <a:bodyPr wrap="square" lIns="0" tIns="0" rIns="0" bIns="0" rtlCol="0"/>
          <a:lstStyle/>
          <a:p>
            <a:endParaRPr/>
          </a:p>
        </p:txBody>
      </p:sp>
      <p:sp>
        <p:nvSpPr>
          <p:cNvPr id="13" name="object 12">
            <a:extLst>
              <a:ext uri="{FF2B5EF4-FFF2-40B4-BE49-F238E27FC236}">
                <a16:creationId xmlns:a16="http://schemas.microsoft.com/office/drawing/2014/main" id="{4BCFF9C7-9A34-4B69-990E-016F21E80E0E}"/>
              </a:ext>
            </a:extLst>
          </p:cNvPr>
          <p:cNvSpPr/>
          <p:nvPr/>
        </p:nvSpPr>
        <p:spPr>
          <a:xfrm>
            <a:off x="5403909" y="2291809"/>
            <a:ext cx="102235" cy="451484"/>
          </a:xfrm>
          <a:custGeom>
            <a:avLst/>
            <a:gdLst/>
            <a:ahLst/>
            <a:cxnLst/>
            <a:rect l="l" t="t" r="r" b="b"/>
            <a:pathLst>
              <a:path w="102235" h="451485">
                <a:moveTo>
                  <a:pt x="101771" y="0"/>
                </a:moveTo>
                <a:lnTo>
                  <a:pt x="0" y="124006"/>
                </a:lnTo>
                <a:lnTo>
                  <a:pt x="0" y="450981"/>
                </a:lnTo>
                <a:lnTo>
                  <a:pt x="101771" y="372064"/>
                </a:lnTo>
                <a:lnTo>
                  <a:pt x="101771" y="0"/>
                </a:lnTo>
                <a:close/>
              </a:path>
            </a:pathLst>
          </a:custGeom>
          <a:solidFill>
            <a:srgbClr val="E6EBE3"/>
          </a:solidFill>
        </p:spPr>
        <p:txBody>
          <a:bodyPr wrap="square" lIns="0" tIns="0" rIns="0" bIns="0" rtlCol="0"/>
          <a:lstStyle/>
          <a:p>
            <a:endParaRPr/>
          </a:p>
        </p:txBody>
      </p:sp>
      <p:sp>
        <p:nvSpPr>
          <p:cNvPr id="14" name="object 13">
            <a:extLst>
              <a:ext uri="{FF2B5EF4-FFF2-40B4-BE49-F238E27FC236}">
                <a16:creationId xmlns:a16="http://schemas.microsoft.com/office/drawing/2014/main" id="{47E8B9EE-BFAC-48E5-8F8E-88EF9C58D027}"/>
              </a:ext>
            </a:extLst>
          </p:cNvPr>
          <p:cNvSpPr/>
          <p:nvPr/>
        </p:nvSpPr>
        <p:spPr>
          <a:xfrm>
            <a:off x="5143827" y="2291809"/>
            <a:ext cx="90805" cy="90805"/>
          </a:xfrm>
          <a:custGeom>
            <a:avLst/>
            <a:gdLst/>
            <a:ahLst/>
            <a:cxnLst/>
            <a:rect l="l" t="t" r="r" b="b"/>
            <a:pathLst>
              <a:path w="90804" h="90805">
                <a:moveTo>
                  <a:pt x="90463" y="0"/>
                </a:moveTo>
                <a:lnTo>
                  <a:pt x="0" y="90178"/>
                </a:lnTo>
                <a:lnTo>
                  <a:pt x="79155" y="90178"/>
                </a:lnTo>
                <a:lnTo>
                  <a:pt x="90463" y="0"/>
                </a:lnTo>
                <a:close/>
              </a:path>
            </a:pathLst>
          </a:custGeom>
          <a:solidFill>
            <a:srgbClr val="586A66"/>
          </a:solidFill>
        </p:spPr>
        <p:txBody>
          <a:bodyPr wrap="square" lIns="0" tIns="0" rIns="0" bIns="0" rtlCol="0"/>
          <a:lstStyle/>
          <a:p>
            <a:endParaRPr/>
          </a:p>
        </p:txBody>
      </p:sp>
      <p:sp>
        <p:nvSpPr>
          <p:cNvPr id="15" name="object 14">
            <a:extLst>
              <a:ext uri="{FF2B5EF4-FFF2-40B4-BE49-F238E27FC236}">
                <a16:creationId xmlns:a16="http://schemas.microsoft.com/office/drawing/2014/main" id="{EB1E73E6-2DFE-40B0-A0FB-97C877971429}"/>
              </a:ext>
            </a:extLst>
          </p:cNvPr>
          <p:cNvSpPr/>
          <p:nvPr/>
        </p:nvSpPr>
        <p:spPr>
          <a:xfrm>
            <a:off x="5302137" y="2291809"/>
            <a:ext cx="57150" cy="101600"/>
          </a:xfrm>
          <a:custGeom>
            <a:avLst/>
            <a:gdLst/>
            <a:ahLst/>
            <a:cxnLst/>
            <a:rect l="l" t="t" r="r" b="b"/>
            <a:pathLst>
              <a:path w="57150" h="101600">
                <a:moveTo>
                  <a:pt x="0" y="0"/>
                </a:moveTo>
                <a:lnTo>
                  <a:pt x="0" y="101439"/>
                </a:lnTo>
                <a:lnTo>
                  <a:pt x="56539" y="101439"/>
                </a:lnTo>
                <a:lnTo>
                  <a:pt x="56539" y="11260"/>
                </a:lnTo>
                <a:lnTo>
                  <a:pt x="0" y="0"/>
                </a:lnTo>
                <a:close/>
              </a:path>
            </a:pathLst>
          </a:custGeom>
          <a:solidFill>
            <a:srgbClr val="39484D"/>
          </a:solidFill>
        </p:spPr>
        <p:txBody>
          <a:bodyPr wrap="square" lIns="0" tIns="0" rIns="0" bIns="0" rtlCol="0"/>
          <a:lstStyle/>
          <a:p>
            <a:endParaRPr/>
          </a:p>
        </p:txBody>
      </p:sp>
      <p:sp>
        <p:nvSpPr>
          <p:cNvPr id="16" name="object 15">
            <a:extLst>
              <a:ext uri="{FF2B5EF4-FFF2-40B4-BE49-F238E27FC236}">
                <a16:creationId xmlns:a16="http://schemas.microsoft.com/office/drawing/2014/main" id="{13A1C96C-CAA3-4830-83AD-BCEBA4C698ED}"/>
              </a:ext>
            </a:extLst>
          </p:cNvPr>
          <p:cNvSpPr/>
          <p:nvPr/>
        </p:nvSpPr>
        <p:spPr>
          <a:xfrm>
            <a:off x="5324754" y="2291809"/>
            <a:ext cx="34290" cy="101600"/>
          </a:xfrm>
          <a:custGeom>
            <a:avLst/>
            <a:gdLst/>
            <a:ahLst/>
            <a:cxnLst/>
            <a:rect l="l" t="t" r="r" b="b"/>
            <a:pathLst>
              <a:path w="34289" h="101600">
                <a:moveTo>
                  <a:pt x="0" y="0"/>
                </a:moveTo>
                <a:lnTo>
                  <a:pt x="0" y="101439"/>
                </a:lnTo>
                <a:lnTo>
                  <a:pt x="33923" y="101439"/>
                </a:lnTo>
                <a:lnTo>
                  <a:pt x="33923" y="11260"/>
                </a:lnTo>
                <a:lnTo>
                  <a:pt x="0" y="0"/>
                </a:lnTo>
                <a:close/>
              </a:path>
            </a:pathLst>
          </a:custGeom>
          <a:solidFill>
            <a:srgbClr val="172025"/>
          </a:solidFill>
        </p:spPr>
        <p:txBody>
          <a:bodyPr wrap="square" lIns="0" tIns="0" rIns="0" bIns="0" rtlCol="0"/>
          <a:lstStyle/>
          <a:p>
            <a:endParaRPr/>
          </a:p>
        </p:txBody>
      </p:sp>
      <p:sp>
        <p:nvSpPr>
          <p:cNvPr id="17" name="object 16">
            <a:extLst>
              <a:ext uri="{FF2B5EF4-FFF2-40B4-BE49-F238E27FC236}">
                <a16:creationId xmlns:a16="http://schemas.microsoft.com/office/drawing/2014/main" id="{6B732B12-5C53-4FDD-8A48-BE140A0CCEC4}"/>
              </a:ext>
            </a:extLst>
          </p:cNvPr>
          <p:cNvSpPr/>
          <p:nvPr/>
        </p:nvSpPr>
        <p:spPr>
          <a:xfrm>
            <a:off x="5584835" y="2314331"/>
            <a:ext cx="57150" cy="79375"/>
          </a:xfrm>
          <a:custGeom>
            <a:avLst/>
            <a:gdLst/>
            <a:ahLst/>
            <a:cxnLst/>
            <a:rect l="l" t="t" r="r" b="b"/>
            <a:pathLst>
              <a:path w="57150" h="79375">
                <a:moveTo>
                  <a:pt x="56539" y="0"/>
                </a:moveTo>
                <a:lnTo>
                  <a:pt x="0" y="0"/>
                </a:lnTo>
                <a:lnTo>
                  <a:pt x="0" y="67656"/>
                </a:lnTo>
                <a:lnTo>
                  <a:pt x="56539" y="78917"/>
                </a:lnTo>
                <a:lnTo>
                  <a:pt x="56539" y="0"/>
                </a:lnTo>
                <a:close/>
              </a:path>
            </a:pathLst>
          </a:custGeom>
          <a:solidFill>
            <a:srgbClr val="758478"/>
          </a:solidFill>
        </p:spPr>
        <p:txBody>
          <a:bodyPr wrap="square" lIns="0" tIns="0" rIns="0" bIns="0" rtlCol="0"/>
          <a:lstStyle/>
          <a:p>
            <a:endParaRPr/>
          </a:p>
        </p:txBody>
      </p:sp>
      <p:sp>
        <p:nvSpPr>
          <p:cNvPr id="18" name="object 17">
            <a:extLst>
              <a:ext uri="{FF2B5EF4-FFF2-40B4-BE49-F238E27FC236}">
                <a16:creationId xmlns:a16="http://schemas.microsoft.com/office/drawing/2014/main" id="{FC1231A5-0536-4224-9B19-607E502780B1}"/>
              </a:ext>
            </a:extLst>
          </p:cNvPr>
          <p:cNvSpPr/>
          <p:nvPr/>
        </p:nvSpPr>
        <p:spPr>
          <a:xfrm>
            <a:off x="5155135" y="1976095"/>
            <a:ext cx="768985" cy="293370"/>
          </a:xfrm>
          <a:custGeom>
            <a:avLst/>
            <a:gdLst/>
            <a:ahLst/>
            <a:cxnLst/>
            <a:rect l="l" t="t" r="r" b="b"/>
            <a:pathLst>
              <a:path w="768985" h="293369">
                <a:moveTo>
                  <a:pt x="260081" y="0"/>
                </a:moveTo>
                <a:lnTo>
                  <a:pt x="0" y="248057"/>
                </a:lnTo>
                <a:lnTo>
                  <a:pt x="0" y="259318"/>
                </a:lnTo>
                <a:lnTo>
                  <a:pt x="565394" y="293147"/>
                </a:lnTo>
                <a:lnTo>
                  <a:pt x="768936" y="22567"/>
                </a:lnTo>
                <a:lnTo>
                  <a:pt x="260081" y="0"/>
                </a:lnTo>
                <a:close/>
              </a:path>
            </a:pathLst>
          </a:custGeom>
          <a:solidFill>
            <a:srgbClr val="D46131"/>
          </a:solidFill>
        </p:spPr>
        <p:txBody>
          <a:bodyPr wrap="square" lIns="0" tIns="0" rIns="0" bIns="0" rtlCol="0"/>
          <a:lstStyle/>
          <a:p>
            <a:endParaRPr/>
          </a:p>
        </p:txBody>
      </p:sp>
      <p:sp>
        <p:nvSpPr>
          <p:cNvPr id="19" name="object 18">
            <a:extLst>
              <a:ext uri="{FF2B5EF4-FFF2-40B4-BE49-F238E27FC236}">
                <a16:creationId xmlns:a16="http://schemas.microsoft.com/office/drawing/2014/main" id="{5E3B092F-EB28-41A5-B5E8-14075F023C52}"/>
              </a:ext>
            </a:extLst>
          </p:cNvPr>
          <p:cNvSpPr/>
          <p:nvPr/>
        </p:nvSpPr>
        <p:spPr>
          <a:xfrm>
            <a:off x="5155135" y="1998662"/>
            <a:ext cx="768985" cy="271145"/>
          </a:xfrm>
          <a:custGeom>
            <a:avLst/>
            <a:gdLst/>
            <a:ahLst/>
            <a:cxnLst/>
            <a:rect l="l" t="t" r="r" b="b"/>
            <a:pathLst>
              <a:path w="768985" h="271144">
                <a:moveTo>
                  <a:pt x="0" y="225490"/>
                </a:moveTo>
                <a:lnTo>
                  <a:pt x="0" y="236751"/>
                </a:lnTo>
                <a:lnTo>
                  <a:pt x="565394" y="270579"/>
                </a:lnTo>
                <a:lnTo>
                  <a:pt x="573865" y="259318"/>
                </a:lnTo>
                <a:lnTo>
                  <a:pt x="554086" y="259318"/>
                </a:lnTo>
                <a:lnTo>
                  <a:pt x="0" y="225490"/>
                </a:lnTo>
                <a:close/>
              </a:path>
              <a:path w="768985" h="271144">
                <a:moveTo>
                  <a:pt x="768936" y="0"/>
                </a:moveTo>
                <a:lnTo>
                  <a:pt x="757628" y="0"/>
                </a:lnTo>
                <a:lnTo>
                  <a:pt x="554086" y="259318"/>
                </a:lnTo>
                <a:lnTo>
                  <a:pt x="573865" y="259318"/>
                </a:lnTo>
                <a:lnTo>
                  <a:pt x="768936" y="0"/>
                </a:lnTo>
                <a:close/>
              </a:path>
            </a:pathLst>
          </a:custGeom>
          <a:solidFill>
            <a:srgbClr val="690E08"/>
          </a:solidFill>
        </p:spPr>
        <p:txBody>
          <a:bodyPr wrap="square" lIns="0" tIns="0" rIns="0" bIns="0" rtlCol="0"/>
          <a:lstStyle/>
          <a:p>
            <a:endParaRPr/>
          </a:p>
        </p:txBody>
      </p:sp>
      <p:sp>
        <p:nvSpPr>
          <p:cNvPr id="20" name="object 19">
            <a:extLst>
              <a:ext uri="{FF2B5EF4-FFF2-40B4-BE49-F238E27FC236}">
                <a16:creationId xmlns:a16="http://schemas.microsoft.com/office/drawing/2014/main" id="{BC402503-AC87-472C-B0DC-AE93842B62B4}"/>
              </a:ext>
            </a:extLst>
          </p:cNvPr>
          <p:cNvSpPr/>
          <p:nvPr/>
        </p:nvSpPr>
        <p:spPr>
          <a:xfrm>
            <a:off x="5245598" y="2122669"/>
            <a:ext cx="237490" cy="90805"/>
          </a:xfrm>
          <a:custGeom>
            <a:avLst/>
            <a:gdLst/>
            <a:ahLst/>
            <a:cxnLst/>
            <a:rect l="l" t="t" r="r" b="b"/>
            <a:pathLst>
              <a:path w="237489" h="90805">
                <a:moveTo>
                  <a:pt x="79155" y="0"/>
                </a:moveTo>
                <a:lnTo>
                  <a:pt x="0" y="78917"/>
                </a:lnTo>
                <a:lnTo>
                  <a:pt x="147002" y="90178"/>
                </a:lnTo>
                <a:lnTo>
                  <a:pt x="237465" y="11260"/>
                </a:lnTo>
                <a:lnTo>
                  <a:pt x="79155" y="0"/>
                </a:lnTo>
                <a:close/>
              </a:path>
            </a:pathLst>
          </a:custGeom>
          <a:solidFill>
            <a:srgbClr val="3C5076"/>
          </a:solidFill>
        </p:spPr>
        <p:txBody>
          <a:bodyPr wrap="square" lIns="0" tIns="0" rIns="0" bIns="0" rtlCol="0"/>
          <a:lstStyle/>
          <a:p>
            <a:endParaRPr/>
          </a:p>
        </p:txBody>
      </p:sp>
      <p:sp>
        <p:nvSpPr>
          <p:cNvPr id="21" name="object 20">
            <a:extLst>
              <a:ext uri="{FF2B5EF4-FFF2-40B4-BE49-F238E27FC236}">
                <a16:creationId xmlns:a16="http://schemas.microsoft.com/office/drawing/2014/main" id="{223A9872-658C-45BD-8B43-AC604D41D674}"/>
              </a:ext>
            </a:extLst>
          </p:cNvPr>
          <p:cNvSpPr/>
          <p:nvPr/>
        </p:nvSpPr>
        <p:spPr>
          <a:xfrm>
            <a:off x="5924072" y="2336899"/>
            <a:ext cx="79375" cy="281940"/>
          </a:xfrm>
          <a:custGeom>
            <a:avLst/>
            <a:gdLst/>
            <a:ahLst/>
            <a:cxnLst/>
            <a:rect l="l" t="t" r="r" b="b"/>
            <a:pathLst>
              <a:path w="79375" h="281939">
                <a:moveTo>
                  <a:pt x="79155" y="0"/>
                </a:moveTo>
                <a:lnTo>
                  <a:pt x="0" y="22521"/>
                </a:lnTo>
                <a:lnTo>
                  <a:pt x="0" y="281840"/>
                </a:lnTo>
                <a:lnTo>
                  <a:pt x="79155" y="259318"/>
                </a:lnTo>
                <a:lnTo>
                  <a:pt x="79155" y="0"/>
                </a:lnTo>
                <a:close/>
              </a:path>
            </a:pathLst>
          </a:custGeom>
          <a:solidFill>
            <a:srgbClr val="758478"/>
          </a:solidFill>
        </p:spPr>
        <p:txBody>
          <a:bodyPr wrap="square" lIns="0" tIns="0" rIns="0" bIns="0" rtlCol="0"/>
          <a:lstStyle/>
          <a:p>
            <a:endParaRPr/>
          </a:p>
        </p:txBody>
      </p:sp>
      <p:sp>
        <p:nvSpPr>
          <p:cNvPr id="22" name="object 21">
            <a:extLst>
              <a:ext uri="{FF2B5EF4-FFF2-40B4-BE49-F238E27FC236}">
                <a16:creationId xmlns:a16="http://schemas.microsoft.com/office/drawing/2014/main" id="{4476309C-28A2-46EA-93BB-191661809B2C}"/>
              </a:ext>
            </a:extLst>
          </p:cNvPr>
          <p:cNvSpPr/>
          <p:nvPr/>
        </p:nvSpPr>
        <p:spPr>
          <a:xfrm>
            <a:off x="5924072" y="2348160"/>
            <a:ext cx="57150" cy="248285"/>
          </a:xfrm>
          <a:custGeom>
            <a:avLst/>
            <a:gdLst/>
            <a:ahLst/>
            <a:cxnLst/>
            <a:rect l="l" t="t" r="r" b="b"/>
            <a:pathLst>
              <a:path w="57150" h="248285">
                <a:moveTo>
                  <a:pt x="56539" y="0"/>
                </a:moveTo>
                <a:lnTo>
                  <a:pt x="0" y="11260"/>
                </a:lnTo>
                <a:lnTo>
                  <a:pt x="0" y="248057"/>
                </a:lnTo>
                <a:lnTo>
                  <a:pt x="56539" y="236797"/>
                </a:lnTo>
                <a:lnTo>
                  <a:pt x="56539" y="0"/>
                </a:lnTo>
                <a:close/>
              </a:path>
            </a:pathLst>
          </a:custGeom>
          <a:solidFill>
            <a:srgbClr val="A2D6C5"/>
          </a:solidFill>
        </p:spPr>
        <p:txBody>
          <a:bodyPr wrap="square" lIns="0" tIns="0" rIns="0" bIns="0" rtlCol="0"/>
          <a:lstStyle/>
          <a:p>
            <a:endParaRPr/>
          </a:p>
        </p:txBody>
      </p:sp>
      <p:sp>
        <p:nvSpPr>
          <p:cNvPr id="23" name="object 22">
            <a:extLst>
              <a:ext uri="{FF2B5EF4-FFF2-40B4-BE49-F238E27FC236}">
                <a16:creationId xmlns:a16="http://schemas.microsoft.com/office/drawing/2014/main" id="{44C0E7CD-DBC6-48C5-90F7-A86E244782ED}"/>
              </a:ext>
            </a:extLst>
          </p:cNvPr>
          <p:cNvSpPr/>
          <p:nvPr/>
        </p:nvSpPr>
        <p:spPr>
          <a:xfrm>
            <a:off x="5211674" y="2246675"/>
            <a:ext cx="509270" cy="67945"/>
          </a:xfrm>
          <a:custGeom>
            <a:avLst/>
            <a:gdLst/>
            <a:ahLst/>
            <a:cxnLst/>
            <a:rect l="l" t="t" r="r" b="b"/>
            <a:pathLst>
              <a:path w="509270" h="67944">
                <a:moveTo>
                  <a:pt x="0" y="0"/>
                </a:moveTo>
                <a:lnTo>
                  <a:pt x="0" y="11306"/>
                </a:lnTo>
                <a:lnTo>
                  <a:pt x="508855" y="67656"/>
                </a:lnTo>
                <a:lnTo>
                  <a:pt x="508855" y="22567"/>
                </a:lnTo>
                <a:lnTo>
                  <a:pt x="0" y="0"/>
                </a:lnTo>
                <a:close/>
              </a:path>
            </a:pathLst>
          </a:custGeom>
          <a:solidFill>
            <a:srgbClr val="758478"/>
          </a:solidFill>
        </p:spPr>
        <p:txBody>
          <a:bodyPr wrap="square" lIns="0" tIns="0" rIns="0" bIns="0" rtlCol="0"/>
          <a:lstStyle/>
          <a:p>
            <a:endParaRPr/>
          </a:p>
        </p:txBody>
      </p:sp>
      <p:sp>
        <p:nvSpPr>
          <p:cNvPr id="24" name="object 23">
            <a:extLst>
              <a:ext uri="{FF2B5EF4-FFF2-40B4-BE49-F238E27FC236}">
                <a16:creationId xmlns:a16="http://schemas.microsoft.com/office/drawing/2014/main" id="{CED3D323-5F7E-4AD9-A170-F184FDC5D2DB}"/>
              </a:ext>
            </a:extLst>
          </p:cNvPr>
          <p:cNvSpPr/>
          <p:nvPr/>
        </p:nvSpPr>
        <p:spPr>
          <a:xfrm>
            <a:off x="5607451" y="2314354"/>
            <a:ext cx="34290" cy="56515"/>
          </a:xfrm>
          <a:custGeom>
            <a:avLst/>
            <a:gdLst/>
            <a:ahLst/>
            <a:cxnLst/>
            <a:rect l="l" t="t" r="r" b="b"/>
            <a:pathLst>
              <a:path w="34289" h="56514">
                <a:moveTo>
                  <a:pt x="0" y="56372"/>
                </a:moveTo>
                <a:lnTo>
                  <a:pt x="33923" y="56372"/>
                </a:lnTo>
                <a:lnTo>
                  <a:pt x="33923" y="0"/>
                </a:lnTo>
                <a:lnTo>
                  <a:pt x="0" y="0"/>
                </a:lnTo>
                <a:lnTo>
                  <a:pt x="0" y="56372"/>
                </a:lnTo>
                <a:close/>
              </a:path>
            </a:pathLst>
          </a:custGeom>
          <a:solidFill>
            <a:srgbClr val="A2D6C5"/>
          </a:solidFill>
        </p:spPr>
        <p:txBody>
          <a:bodyPr wrap="square" lIns="0" tIns="0" rIns="0" bIns="0" rtlCol="0"/>
          <a:lstStyle/>
          <a:p>
            <a:endParaRPr/>
          </a:p>
        </p:txBody>
      </p:sp>
      <p:sp>
        <p:nvSpPr>
          <p:cNvPr id="25" name="object 24">
            <a:extLst>
              <a:ext uri="{FF2B5EF4-FFF2-40B4-BE49-F238E27FC236}">
                <a16:creationId xmlns:a16="http://schemas.microsoft.com/office/drawing/2014/main" id="{08A1CC55-BE6A-45B7-92F4-5BECBF7DC593}"/>
              </a:ext>
            </a:extLst>
          </p:cNvPr>
          <p:cNvSpPr/>
          <p:nvPr/>
        </p:nvSpPr>
        <p:spPr>
          <a:xfrm>
            <a:off x="5268214" y="2156497"/>
            <a:ext cx="180975" cy="45720"/>
          </a:xfrm>
          <a:custGeom>
            <a:avLst/>
            <a:gdLst/>
            <a:ahLst/>
            <a:cxnLst/>
            <a:rect l="l" t="t" r="r" b="b"/>
            <a:pathLst>
              <a:path w="180975" h="45719">
                <a:moveTo>
                  <a:pt x="11307" y="11260"/>
                </a:moveTo>
                <a:lnTo>
                  <a:pt x="11307" y="22521"/>
                </a:lnTo>
                <a:lnTo>
                  <a:pt x="158310" y="22521"/>
                </a:lnTo>
                <a:lnTo>
                  <a:pt x="11307" y="11260"/>
                </a:lnTo>
                <a:close/>
              </a:path>
              <a:path w="180975" h="45719">
                <a:moveTo>
                  <a:pt x="180926" y="0"/>
                </a:moveTo>
                <a:lnTo>
                  <a:pt x="22615" y="0"/>
                </a:lnTo>
                <a:lnTo>
                  <a:pt x="169618" y="11260"/>
                </a:lnTo>
                <a:lnTo>
                  <a:pt x="180926" y="0"/>
                </a:lnTo>
                <a:close/>
              </a:path>
              <a:path w="180975" h="45719">
                <a:moveTo>
                  <a:pt x="147002" y="33828"/>
                </a:moveTo>
                <a:lnTo>
                  <a:pt x="0" y="33828"/>
                </a:lnTo>
                <a:lnTo>
                  <a:pt x="135694" y="45089"/>
                </a:lnTo>
                <a:lnTo>
                  <a:pt x="147002" y="33828"/>
                </a:lnTo>
                <a:close/>
              </a:path>
            </a:pathLst>
          </a:custGeom>
          <a:solidFill>
            <a:srgbClr val="1E2030"/>
          </a:solidFill>
        </p:spPr>
        <p:txBody>
          <a:bodyPr wrap="square" lIns="0" tIns="0" rIns="0" bIns="0" rtlCol="0"/>
          <a:lstStyle/>
          <a:p>
            <a:endParaRPr/>
          </a:p>
        </p:txBody>
      </p:sp>
      <p:sp>
        <p:nvSpPr>
          <p:cNvPr id="26" name="object 25">
            <a:extLst>
              <a:ext uri="{FF2B5EF4-FFF2-40B4-BE49-F238E27FC236}">
                <a16:creationId xmlns:a16="http://schemas.microsoft.com/office/drawing/2014/main" id="{DF6FCE71-369D-4FCA-BF3B-DFA0A9AF16E4}"/>
              </a:ext>
            </a:extLst>
          </p:cNvPr>
          <p:cNvSpPr/>
          <p:nvPr/>
        </p:nvSpPr>
        <p:spPr>
          <a:xfrm>
            <a:off x="4872438" y="2235414"/>
            <a:ext cx="2115185" cy="721995"/>
          </a:xfrm>
          <a:custGeom>
            <a:avLst/>
            <a:gdLst/>
            <a:ahLst/>
            <a:cxnLst/>
            <a:rect l="l" t="t" r="r" b="b"/>
            <a:pathLst>
              <a:path w="2115185" h="721994">
                <a:moveTo>
                  <a:pt x="22615" y="405892"/>
                </a:moveTo>
                <a:lnTo>
                  <a:pt x="0" y="405892"/>
                </a:lnTo>
                <a:lnTo>
                  <a:pt x="0" y="428459"/>
                </a:lnTo>
                <a:lnTo>
                  <a:pt x="56539" y="496115"/>
                </a:lnTo>
                <a:lnTo>
                  <a:pt x="67847" y="518637"/>
                </a:lnTo>
                <a:lnTo>
                  <a:pt x="67847" y="586294"/>
                </a:lnTo>
                <a:lnTo>
                  <a:pt x="45231" y="631383"/>
                </a:lnTo>
                <a:lnTo>
                  <a:pt x="1209944" y="721606"/>
                </a:lnTo>
                <a:lnTo>
                  <a:pt x="1674133" y="496115"/>
                </a:lnTo>
                <a:lnTo>
                  <a:pt x="350544" y="496115"/>
                </a:lnTo>
                <a:lnTo>
                  <a:pt x="350544" y="484809"/>
                </a:lnTo>
                <a:lnTo>
                  <a:pt x="373160" y="450981"/>
                </a:lnTo>
                <a:lnTo>
                  <a:pt x="382199" y="428459"/>
                </a:lnTo>
                <a:lnTo>
                  <a:pt x="79155" y="428459"/>
                </a:lnTo>
                <a:lnTo>
                  <a:pt x="56539" y="417153"/>
                </a:lnTo>
                <a:lnTo>
                  <a:pt x="22615" y="405892"/>
                </a:lnTo>
                <a:close/>
              </a:path>
              <a:path w="2115185" h="721994">
                <a:moveTo>
                  <a:pt x="463623" y="439720"/>
                </a:moveTo>
                <a:lnTo>
                  <a:pt x="395776" y="462287"/>
                </a:lnTo>
                <a:lnTo>
                  <a:pt x="361852" y="496115"/>
                </a:lnTo>
                <a:lnTo>
                  <a:pt x="1674133" y="496115"/>
                </a:lnTo>
                <a:lnTo>
                  <a:pt x="1767045" y="450981"/>
                </a:lnTo>
                <a:lnTo>
                  <a:pt x="520162" y="450981"/>
                </a:lnTo>
                <a:lnTo>
                  <a:pt x="463623" y="439720"/>
                </a:lnTo>
                <a:close/>
              </a:path>
              <a:path w="2115185" h="721994">
                <a:moveTo>
                  <a:pt x="565394" y="281886"/>
                </a:moveTo>
                <a:lnTo>
                  <a:pt x="554086" y="281886"/>
                </a:lnTo>
                <a:lnTo>
                  <a:pt x="554086" y="315714"/>
                </a:lnTo>
                <a:lnTo>
                  <a:pt x="565394" y="417153"/>
                </a:lnTo>
                <a:lnTo>
                  <a:pt x="565394" y="439720"/>
                </a:lnTo>
                <a:lnTo>
                  <a:pt x="554086" y="450981"/>
                </a:lnTo>
                <a:lnTo>
                  <a:pt x="1767045" y="450981"/>
                </a:lnTo>
                <a:lnTo>
                  <a:pt x="1883046" y="394631"/>
                </a:lnTo>
                <a:lnTo>
                  <a:pt x="961170" y="394631"/>
                </a:lnTo>
                <a:lnTo>
                  <a:pt x="949862" y="383325"/>
                </a:lnTo>
                <a:lnTo>
                  <a:pt x="949862" y="315714"/>
                </a:lnTo>
                <a:lnTo>
                  <a:pt x="610626" y="315714"/>
                </a:lnTo>
                <a:lnTo>
                  <a:pt x="576702" y="293147"/>
                </a:lnTo>
                <a:lnTo>
                  <a:pt x="565394" y="281886"/>
                </a:lnTo>
                <a:close/>
              </a:path>
              <a:path w="2115185" h="721994">
                <a:moveTo>
                  <a:pt x="90463" y="360803"/>
                </a:moveTo>
                <a:lnTo>
                  <a:pt x="90463" y="428459"/>
                </a:lnTo>
                <a:lnTo>
                  <a:pt x="294005" y="428459"/>
                </a:lnTo>
                <a:lnTo>
                  <a:pt x="294005" y="405892"/>
                </a:lnTo>
                <a:lnTo>
                  <a:pt x="301533" y="394631"/>
                </a:lnTo>
                <a:lnTo>
                  <a:pt x="101771" y="394631"/>
                </a:lnTo>
                <a:lnTo>
                  <a:pt x="90463" y="360803"/>
                </a:lnTo>
                <a:close/>
              </a:path>
              <a:path w="2115185" h="721994">
                <a:moveTo>
                  <a:pt x="395776" y="360803"/>
                </a:moveTo>
                <a:lnTo>
                  <a:pt x="384468" y="360803"/>
                </a:lnTo>
                <a:lnTo>
                  <a:pt x="327928" y="417153"/>
                </a:lnTo>
                <a:lnTo>
                  <a:pt x="294005" y="428459"/>
                </a:lnTo>
                <a:lnTo>
                  <a:pt x="382199" y="428459"/>
                </a:lnTo>
                <a:lnTo>
                  <a:pt x="395776" y="394631"/>
                </a:lnTo>
                <a:lnTo>
                  <a:pt x="395776" y="360803"/>
                </a:lnTo>
                <a:close/>
              </a:path>
              <a:path w="2115185" h="721994">
                <a:moveTo>
                  <a:pt x="214849" y="281886"/>
                </a:moveTo>
                <a:lnTo>
                  <a:pt x="180926" y="281886"/>
                </a:lnTo>
                <a:lnTo>
                  <a:pt x="158310" y="315714"/>
                </a:lnTo>
                <a:lnTo>
                  <a:pt x="135694" y="360803"/>
                </a:lnTo>
                <a:lnTo>
                  <a:pt x="124386" y="394631"/>
                </a:lnTo>
                <a:lnTo>
                  <a:pt x="301533" y="394631"/>
                </a:lnTo>
                <a:lnTo>
                  <a:pt x="316620" y="372064"/>
                </a:lnTo>
                <a:lnTo>
                  <a:pt x="327928" y="326975"/>
                </a:lnTo>
                <a:lnTo>
                  <a:pt x="327928" y="304408"/>
                </a:lnTo>
                <a:lnTo>
                  <a:pt x="226157" y="304408"/>
                </a:lnTo>
                <a:lnTo>
                  <a:pt x="214849" y="293147"/>
                </a:lnTo>
                <a:lnTo>
                  <a:pt x="214849" y="281886"/>
                </a:lnTo>
                <a:close/>
              </a:path>
              <a:path w="2115185" h="721994">
                <a:moveTo>
                  <a:pt x="1017710" y="259318"/>
                </a:moveTo>
                <a:lnTo>
                  <a:pt x="1017710" y="315714"/>
                </a:lnTo>
                <a:lnTo>
                  <a:pt x="1006402" y="349542"/>
                </a:lnTo>
                <a:lnTo>
                  <a:pt x="983786" y="372064"/>
                </a:lnTo>
                <a:lnTo>
                  <a:pt x="972478" y="394631"/>
                </a:lnTo>
                <a:lnTo>
                  <a:pt x="1883046" y="394631"/>
                </a:lnTo>
                <a:lnTo>
                  <a:pt x="2045503" y="315714"/>
                </a:lnTo>
                <a:lnTo>
                  <a:pt x="1108173" y="315714"/>
                </a:lnTo>
                <a:lnTo>
                  <a:pt x="1040325" y="270579"/>
                </a:lnTo>
                <a:lnTo>
                  <a:pt x="1017710" y="259318"/>
                </a:lnTo>
                <a:close/>
              </a:path>
              <a:path w="2115185" h="721994">
                <a:moveTo>
                  <a:pt x="633241" y="214229"/>
                </a:moveTo>
                <a:lnTo>
                  <a:pt x="621933" y="225490"/>
                </a:lnTo>
                <a:lnTo>
                  <a:pt x="621933" y="304408"/>
                </a:lnTo>
                <a:lnTo>
                  <a:pt x="610626" y="315714"/>
                </a:lnTo>
                <a:lnTo>
                  <a:pt x="949862" y="315714"/>
                </a:lnTo>
                <a:lnTo>
                  <a:pt x="915939" y="293147"/>
                </a:lnTo>
                <a:lnTo>
                  <a:pt x="701089" y="293147"/>
                </a:lnTo>
                <a:lnTo>
                  <a:pt x="689781" y="281886"/>
                </a:lnTo>
                <a:lnTo>
                  <a:pt x="655857" y="225490"/>
                </a:lnTo>
                <a:lnTo>
                  <a:pt x="633241" y="214229"/>
                </a:lnTo>
                <a:close/>
              </a:path>
              <a:path w="2115185" h="721994">
                <a:moveTo>
                  <a:pt x="1096865" y="248057"/>
                </a:moveTo>
                <a:lnTo>
                  <a:pt x="1108173" y="293147"/>
                </a:lnTo>
                <a:lnTo>
                  <a:pt x="1119481" y="315714"/>
                </a:lnTo>
                <a:lnTo>
                  <a:pt x="2045503" y="315714"/>
                </a:lnTo>
                <a:lnTo>
                  <a:pt x="2091959" y="293147"/>
                </a:lnTo>
                <a:lnTo>
                  <a:pt x="2095723" y="281886"/>
                </a:lnTo>
                <a:lnTo>
                  <a:pt x="1164712" y="281886"/>
                </a:lnTo>
                <a:lnTo>
                  <a:pt x="1096865" y="248057"/>
                </a:lnTo>
                <a:close/>
              </a:path>
              <a:path w="2115185" h="721994">
                <a:moveTo>
                  <a:pt x="316620" y="293147"/>
                </a:moveTo>
                <a:lnTo>
                  <a:pt x="282697" y="304408"/>
                </a:lnTo>
                <a:lnTo>
                  <a:pt x="327928" y="304408"/>
                </a:lnTo>
                <a:lnTo>
                  <a:pt x="316620" y="293147"/>
                </a:lnTo>
                <a:close/>
              </a:path>
              <a:path w="2115185" h="721994">
                <a:moveTo>
                  <a:pt x="814168" y="146573"/>
                </a:moveTo>
                <a:lnTo>
                  <a:pt x="802860" y="146573"/>
                </a:lnTo>
                <a:lnTo>
                  <a:pt x="780244" y="157834"/>
                </a:lnTo>
                <a:lnTo>
                  <a:pt x="723704" y="259318"/>
                </a:lnTo>
                <a:lnTo>
                  <a:pt x="701089" y="281886"/>
                </a:lnTo>
                <a:lnTo>
                  <a:pt x="701089" y="293147"/>
                </a:lnTo>
                <a:lnTo>
                  <a:pt x="915939" y="293147"/>
                </a:lnTo>
                <a:lnTo>
                  <a:pt x="893323" y="281886"/>
                </a:lnTo>
                <a:lnTo>
                  <a:pt x="791552" y="281886"/>
                </a:lnTo>
                <a:lnTo>
                  <a:pt x="802860" y="259318"/>
                </a:lnTo>
                <a:lnTo>
                  <a:pt x="802860" y="214229"/>
                </a:lnTo>
                <a:lnTo>
                  <a:pt x="814168" y="157834"/>
                </a:lnTo>
                <a:lnTo>
                  <a:pt x="814168" y="146573"/>
                </a:lnTo>
                <a:close/>
              </a:path>
              <a:path w="2115185" h="721994">
                <a:moveTo>
                  <a:pt x="859399" y="236751"/>
                </a:moveTo>
                <a:lnTo>
                  <a:pt x="848091" y="236751"/>
                </a:lnTo>
                <a:lnTo>
                  <a:pt x="814168" y="270579"/>
                </a:lnTo>
                <a:lnTo>
                  <a:pt x="791552" y="281886"/>
                </a:lnTo>
                <a:lnTo>
                  <a:pt x="893323" y="281886"/>
                </a:lnTo>
                <a:lnTo>
                  <a:pt x="870707" y="259318"/>
                </a:lnTo>
                <a:lnTo>
                  <a:pt x="859399" y="236751"/>
                </a:lnTo>
                <a:close/>
              </a:path>
              <a:path w="2115185" h="721994">
                <a:moveTo>
                  <a:pt x="1277791" y="214229"/>
                </a:moveTo>
                <a:lnTo>
                  <a:pt x="1255175" y="214229"/>
                </a:lnTo>
                <a:lnTo>
                  <a:pt x="1187328" y="281886"/>
                </a:lnTo>
                <a:lnTo>
                  <a:pt x="2095723" y="281886"/>
                </a:lnTo>
                <a:lnTo>
                  <a:pt x="2103267" y="259318"/>
                </a:lnTo>
                <a:lnTo>
                  <a:pt x="2104679" y="248057"/>
                </a:lnTo>
                <a:lnTo>
                  <a:pt x="1323023" y="248057"/>
                </a:lnTo>
                <a:lnTo>
                  <a:pt x="1300407" y="236751"/>
                </a:lnTo>
                <a:lnTo>
                  <a:pt x="1277791" y="214229"/>
                </a:lnTo>
                <a:close/>
              </a:path>
              <a:path w="2115185" h="721994">
                <a:moveTo>
                  <a:pt x="1323023" y="0"/>
                </a:moveTo>
                <a:lnTo>
                  <a:pt x="1334330" y="45089"/>
                </a:lnTo>
                <a:lnTo>
                  <a:pt x="1334330" y="146573"/>
                </a:lnTo>
                <a:lnTo>
                  <a:pt x="1323023" y="236751"/>
                </a:lnTo>
                <a:lnTo>
                  <a:pt x="1323023" y="248057"/>
                </a:lnTo>
                <a:lnTo>
                  <a:pt x="2104679" y="248057"/>
                </a:lnTo>
                <a:lnTo>
                  <a:pt x="2110333" y="202968"/>
                </a:lnTo>
                <a:lnTo>
                  <a:pt x="1786646" y="202968"/>
                </a:lnTo>
                <a:lnTo>
                  <a:pt x="1786646" y="169140"/>
                </a:lnTo>
                <a:lnTo>
                  <a:pt x="1549180" y="169140"/>
                </a:lnTo>
                <a:lnTo>
                  <a:pt x="1549180" y="157834"/>
                </a:lnTo>
                <a:lnTo>
                  <a:pt x="1470025" y="157834"/>
                </a:lnTo>
                <a:lnTo>
                  <a:pt x="1470025" y="135312"/>
                </a:lnTo>
                <a:lnTo>
                  <a:pt x="1424794" y="135312"/>
                </a:lnTo>
                <a:lnTo>
                  <a:pt x="1424794" y="124006"/>
                </a:lnTo>
                <a:lnTo>
                  <a:pt x="1402178" y="33828"/>
                </a:lnTo>
                <a:lnTo>
                  <a:pt x="1334330" y="33828"/>
                </a:lnTo>
                <a:lnTo>
                  <a:pt x="1323023" y="0"/>
                </a:lnTo>
                <a:close/>
              </a:path>
              <a:path w="2115185" h="721994">
                <a:moveTo>
                  <a:pt x="1944956" y="124006"/>
                </a:moveTo>
                <a:lnTo>
                  <a:pt x="1922341" y="124006"/>
                </a:lnTo>
                <a:lnTo>
                  <a:pt x="1854493" y="191662"/>
                </a:lnTo>
                <a:lnTo>
                  <a:pt x="1820570" y="202968"/>
                </a:lnTo>
                <a:lnTo>
                  <a:pt x="2110333" y="202968"/>
                </a:lnTo>
                <a:lnTo>
                  <a:pt x="2114575" y="169140"/>
                </a:lnTo>
                <a:lnTo>
                  <a:pt x="2012804" y="169140"/>
                </a:lnTo>
                <a:lnTo>
                  <a:pt x="1990188" y="146573"/>
                </a:lnTo>
                <a:lnTo>
                  <a:pt x="1944956" y="124006"/>
                </a:lnTo>
                <a:close/>
              </a:path>
              <a:path w="2115185" h="721994">
                <a:moveTo>
                  <a:pt x="1673567" y="67656"/>
                </a:moveTo>
                <a:lnTo>
                  <a:pt x="1650951" y="78917"/>
                </a:lnTo>
                <a:lnTo>
                  <a:pt x="1628336" y="112745"/>
                </a:lnTo>
                <a:lnTo>
                  <a:pt x="1594412" y="157834"/>
                </a:lnTo>
                <a:lnTo>
                  <a:pt x="1560488" y="169140"/>
                </a:lnTo>
                <a:lnTo>
                  <a:pt x="1730107" y="169140"/>
                </a:lnTo>
                <a:lnTo>
                  <a:pt x="1718799" y="135312"/>
                </a:lnTo>
                <a:lnTo>
                  <a:pt x="1696183" y="90178"/>
                </a:lnTo>
                <a:lnTo>
                  <a:pt x="1673567" y="67656"/>
                </a:lnTo>
                <a:close/>
              </a:path>
              <a:path w="2115185" h="721994">
                <a:moveTo>
                  <a:pt x="1764030" y="90178"/>
                </a:moveTo>
                <a:lnTo>
                  <a:pt x="1752722" y="90178"/>
                </a:lnTo>
                <a:lnTo>
                  <a:pt x="1741414" y="101484"/>
                </a:lnTo>
                <a:lnTo>
                  <a:pt x="1741414" y="169140"/>
                </a:lnTo>
                <a:lnTo>
                  <a:pt x="1786646" y="169140"/>
                </a:lnTo>
                <a:lnTo>
                  <a:pt x="1786646" y="146573"/>
                </a:lnTo>
                <a:lnTo>
                  <a:pt x="1775338" y="112745"/>
                </a:lnTo>
                <a:lnTo>
                  <a:pt x="1764030" y="90178"/>
                </a:lnTo>
                <a:close/>
              </a:path>
              <a:path w="2115185" h="721994">
                <a:moveTo>
                  <a:pt x="2114575" y="146573"/>
                </a:moveTo>
                <a:lnTo>
                  <a:pt x="2103267" y="146573"/>
                </a:lnTo>
                <a:lnTo>
                  <a:pt x="2080651" y="157834"/>
                </a:lnTo>
                <a:lnTo>
                  <a:pt x="2035420" y="169140"/>
                </a:lnTo>
                <a:lnTo>
                  <a:pt x="2114575" y="169140"/>
                </a:lnTo>
                <a:lnTo>
                  <a:pt x="2114575" y="146573"/>
                </a:lnTo>
                <a:close/>
              </a:path>
              <a:path w="2115185" h="721994">
                <a:moveTo>
                  <a:pt x="1571796" y="56395"/>
                </a:moveTo>
                <a:lnTo>
                  <a:pt x="1470025" y="157834"/>
                </a:lnTo>
                <a:lnTo>
                  <a:pt x="1549180" y="157834"/>
                </a:lnTo>
                <a:lnTo>
                  <a:pt x="1560488" y="124006"/>
                </a:lnTo>
                <a:lnTo>
                  <a:pt x="1571796" y="78917"/>
                </a:lnTo>
                <a:lnTo>
                  <a:pt x="1571796" y="56395"/>
                </a:lnTo>
                <a:close/>
              </a:path>
              <a:path w="2115185" h="721994">
                <a:moveTo>
                  <a:pt x="1481333" y="22567"/>
                </a:moveTo>
                <a:lnTo>
                  <a:pt x="1470025" y="22567"/>
                </a:lnTo>
                <a:lnTo>
                  <a:pt x="1447409" y="101484"/>
                </a:lnTo>
                <a:lnTo>
                  <a:pt x="1436101" y="135312"/>
                </a:lnTo>
                <a:lnTo>
                  <a:pt x="1470025" y="135312"/>
                </a:lnTo>
                <a:lnTo>
                  <a:pt x="1481333" y="101484"/>
                </a:lnTo>
                <a:lnTo>
                  <a:pt x="1481333" y="22567"/>
                </a:lnTo>
                <a:close/>
              </a:path>
              <a:path w="2115185" h="721994">
                <a:moveTo>
                  <a:pt x="1402178" y="11260"/>
                </a:moveTo>
                <a:lnTo>
                  <a:pt x="1390870" y="11260"/>
                </a:lnTo>
                <a:lnTo>
                  <a:pt x="1368254" y="22567"/>
                </a:lnTo>
                <a:lnTo>
                  <a:pt x="1356946" y="33828"/>
                </a:lnTo>
                <a:lnTo>
                  <a:pt x="1402178" y="33828"/>
                </a:lnTo>
                <a:lnTo>
                  <a:pt x="1402178" y="11260"/>
                </a:lnTo>
                <a:close/>
              </a:path>
            </a:pathLst>
          </a:custGeom>
          <a:solidFill>
            <a:srgbClr val="494D0F"/>
          </a:solidFill>
        </p:spPr>
        <p:txBody>
          <a:bodyPr wrap="square" lIns="0" tIns="0" rIns="0" bIns="0" rtlCol="0"/>
          <a:lstStyle/>
          <a:p>
            <a:endParaRPr/>
          </a:p>
        </p:txBody>
      </p:sp>
      <p:sp>
        <p:nvSpPr>
          <p:cNvPr id="27" name="object 26">
            <a:extLst>
              <a:ext uri="{FF2B5EF4-FFF2-40B4-BE49-F238E27FC236}">
                <a16:creationId xmlns:a16="http://schemas.microsoft.com/office/drawing/2014/main" id="{AFAE342A-B53F-4141-BA71-6885DEA902FC}"/>
              </a:ext>
            </a:extLst>
          </p:cNvPr>
          <p:cNvSpPr/>
          <p:nvPr/>
        </p:nvSpPr>
        <p:spPr>
          <a:xfrm>
            <a:off x="4872438" y="2404555"/>
            <a:ext cx="2115185" cy="553085"/>
          </a:xfrm>
          <a:custGeom>
            <a:avLst/>
            <a:gdLst/>
            <a:ahLst/>
            <a:cxnLst/>
            <a:rect l="l" t="t" r="r" b="b"/>
            <a:pathLst>
              <a:path w="2115185" h="553085">
                <a:moveTo>
                  <a:pt x="11307" y="236751"/>
                </a:moveTo>
                <a:lnTo>
                  <a:pt x="0" y="248012"/>
                </a:lnTo>
                <a:lnTo>
                  <a:pt x="56539" y="326975"/>
                </a:lnTo>
                <a:lnTo>
                  <a:pt x="67847" y="349497"/>
                </a:lnTo>
                <a:lnTo>
                  <a:pt x="67847" y="417153"/>
                </a:lnTo>
                <a:lnTo>
                  <a:pt x="45231" y="462242"/>
                </a:lnTo>
                <a:lnTo>
                  <a:pt x="1209944" y="552466"/>
                </a:lnTo>
                <a:lnTo>
                  <a:pt x="1465313" y="428414"/>
                </a:lnTo>
                <a:lnTo>
                  <a:pt x="610626" y="428414"/>
                </a:lnTo>
                <a:lnTo>
                  <a:pt x="599318" y="405892"/>
                </a:lnTo>
                <a:lnTo>
                  <a:pt x="395776" y="405892"/>
                </a:lnTo>
                <a:lnTo>
                  <a:pt x="361852" y="394586"/>
                </a:lnTo>
                <a:lnTo>
                  <a:pt x="226157" y="394586"/>
                </a:lnTo>
                <a:lnTo>
                  <a:pt x="214849" y="383325"/>
                </a:lnTo>
                <a:lnTo>
                  <a:pt x="192234" y="349497"/>
                </a:lnTo>
                <a:lnTo>
                  <a:pt x="135694" y="304408"/>
                </a:lnTo>
                <a:lnTo>
                  <a:pt x="79155" y="270579"/>
                </a:lnTo>
                <a:lnTo>
                  <a:pt x="11307" y="236751"/>
                </a:lnTo>
                <a:close/>
              </a:path>
              <a:path w="2115185" h="553085">
                <a:moveTo>
                  <a:pt x="735012" y="372064"/>
                </a:moveTo>
                <a:lnTo>
                  <a:pt x="712397" y="372064"/>
                </a:lnTo>
                <a:lnTo>
                  <a:pt x="667165" y="394586"/>
                </a:lnTo>
                <a:lnTo>
                  <a:pt x="633241" y="428414"/>
                </a:lnTo>
                <a:lnTo>
                  <a:pt x="870707" y="428414"/>
                </a:lnTo>
                <a:lnTo>
                  <a:pt x="802860" y="405892"/>
                </a:lnTo>
                <a:lnTo>
                  <a:pt x="768936" y="383325"/>
                </a:lnTo>
                <a:lnTo>
                  <a:pt x="735012" y="372064"/>
                </a:lnTo>
                <a:close/>
              </a:path>
              <a:path w="2115185" h="553085">
                <a:moveTo>
                  <a:pt x="983786" y="349497"/>
                </a:moveTo>
                <a:lnTo>
                  <a:pt x="949862" y="349497"/>
                </a:lnTo>
                <a:lnTo>
                  <a:pt x="949862" y="372064"/>
                </a:lnTo>
                <a:lnTo>
                  <a:pt x="961170" y="394586"/>
                </a:lnTo>
                <a:lnTo>
                  <a:pt x="949862" y="405892"/>
                </a:lnTo>
                <a:lnTo>
                  <a:pt x="904631" y="428414"/>
                </a:lnTo>
                <a:lnTo>
                  <a:pt x="1465313" y="428414"/>
                </a:lnTo>
                <a:lnTo>
                  <a:pt x="1511676" y="405892"/>
                </a:lnTo>
                <a:lnTo>
                  <a:pt x="1085557" y="405892"/>
                </a:lnTo>
                <a:lnTo>
                  <a:pt x="1051633" y="394586"/>
                </a:lnTo>
                <a:lnTo>
                  <a:pt x="983786" y="349497"/>
                </a:lnTo>
                <a:close/>
              </a:path>
              <a:path w="2115185" h="553085">
                <a:moveTo>
                  <a:pt x="463623" y="338236"/>
                </a:moveTo>
                <a:lnTo>
                  <a:pt x="463623" y="360758"/>
                </a:lnTo>
                <a:lnTo>
                  <a:pt x="452315" y="383325"/>
                </a:lnTo>
                <a:lnTo>
                  <a:pt x="429699" y="405892"/>
                </a:lnTo>
                <a:lnTo>
                  <a:pt x="497547" y="405892"/>
                </a:lnTo>
                <a:lnTo>
                  <a:pt x="486239" y="394586"/>
                </a:lnTo>
                <a:lnTo>
                  <a:pt x="463623" y="338236"/>
                </a:lnTo>
                <a:close/>
              </a:path>
              <a:path w="2115185" h="553085">
                <a:moveTo>
                  <a:pt x="554086" y="315669"/>
                </a:moveTo>
                <a:lnTo>
                  <a:pt x="531470" y="338236"/>
                </a:lnTo>
                <a:lnTo>
                  <a:pt x="508855" y="394586"/>
                </a:lnTo>
                <a:lnTo>
                  <a:pt x="497547" y="405892"/>
                </a:lnTo>
                <a:lnTo>
                  <a:pt x="599318" y="405892"/>
                </a:lnTo>
                <a:lnTo>
                  <a:pt x="565394" y="349497"/>
                </a:lnTo>
                <a:lnTo>
                  <a:pt x="554086" y="315669"/>
                </a:lnTo>
                <a:close/>
              </a:path>
              <a:path w="2115185" h="553085">
                <a:moveTo>
                  <a:pt x="1119481" y="326975"/>
                </a:moveTo>
                <a:lnTo>
                  <a:pt x="1108173" y="326975"/>
                </a:lnTo>
                <a:lnTo>
                  <a:pt x="1108173" y="383325"/>
                </a:lnTo>
                <a:lnTo>
                  <a:pt x="1096865" y="405892"/>
                </a:lnTo>
                <a:lnTo>
                  <a:pt x="1266483" y="405892"/>
                </a:lnTo>
                <a:lnTo>
                  <a:pt x="1272148" y="394586"/>
                </a:lnTo>
                <a:lnTo>
                  <a:pt x="1176020" y="394586"/>
                </a:lnTo>
                <a:lnTo>
                  <a:pt x="1164712" y="372064"/>
                </a:lnTo>
                <a:lnTo>
                  <a:pt x="1119481" y="326975"/>
                </a:lnTo>
                <a:close/>
              </a:path>
              <a:path w="2115185" h="553085">
                <a:moveTo>
                  <a:pt x="1458717" y="191662"/>
                </a:moveTo>
                <a:lnTo>
                  <a:pt x="1447409" y="202923"/>
                </a:lnTo>
                <a:lnTo>
                  <a:pt x="1447409" y="281840"/>
                </a:lnTo>
                <a:lnTo>
                  <a:pt x="1424794" y="315669"/>
                </a:lnTo>
                <a:lnTo>
                  <a:pt x="1345638" y="315669"/>
                </a:lnTo>
                <a:lnTo>
                  <a:pt x="1334330" y="338236"/>
                </a:lnTo>
                <a:lnTo>
                  <a:pt x="1300407" y="383325"/>
                </a:lnTo>
                <a:lnTo>
                  <a:pt x="1266483" y="405892"/>
                </a:lnTo>
                <a:lnTo>
                  <a:pt x="1511676" y="405892"/>
                </a:lnTo>
                <a:lnTo>
                  <a:pt x="1813408" y="259318"/>
                </a:lnTo>
                <a:lnTo>
                  <a:pt x="1549180" y="259318"/>
                </a:lnTo>
                <a:lnTo>
                  <a:pt x="1526565" y="248012"/>
                </a:lnTo>
                <a:lnTo>
                  <a:pt x="1458717" y="202923"/>
                </a:lnTo>
                <a:lnTo>
                  <a:pt x="1458717" y="191662"/>
                </a:lnTo>
                <a:close/>
              </a:path>
              <a:path w="2115185" h="553085">
                <a:moveTo>
                  <a:pt x="271389" y="326975"/>
                </a:moveTo>
                <a:lnTo>
                  <a:pt x="226157" y="372064"/>
                </a:lnTo>
                <a:lnTo>
                  <a:pt x="226157" y="394586"/>
                </a:lnTo>
                <a:lnTo>
                  <a:pt x="361852" y="394586"/>
                </a:lnTo>
                <a:lnTo>
                  <a:pt x="294005" y="338236"/>
                </a:lnTo>
                <a:lnTo>
                  <a:pt x="271389" y="326975"/>
                </a:lnTo>
                <a:close/>
              </a:path>
              <a:path w="2115185" h="553085">
                <a:moveTo>
                  <a:pt x="1255175" y="225490"/>
                </a:moveTo>
                <a:lnTo>
                  <a:pt x="1232559" y="259318"/>
                </a:lnTo>
                <a:lnTo>
                  <a:pt x="1209944" y="315669"/>
                </a:lnTo>
                <a:lnTo>
                  <a:pt x="1198636" y="360758"/>
                </a:lnTo>
                <a:lnTo>
                  <a:pt x="1187328" y="394586"/>
                </a:lnTo>
                <a:lnTo>
                  <a:pt x="1272148" y="394586"/>
                </a:lnTo>
                <a:lnTo>
                  <a:pt x="1277791" y="383325"/>
                </a:lnTo>
                <a:lnTo>
                  <a:pt x="1284577" y="349497"/>
                </a:lnTo>
                <a:lnTo>
                  <a:pt x="1243867" y="349497"/>
                </a:lnTo>
                <a:lnTo>
                  <a:pt x="1243867" y="326975"/>
                </a:lnTo>
                <a:lnTo>
                  <a:pt x="1255175" y="236751"/>
                </a:lnTo>
                <a:lnTo>
                  <a:pt x="1255175" y="225490"/>
                </a:lnTo>
                <a:close/>
              </a:path>
              <a:path w="2115185" h="553085">
                <a:moveTo>
                  <a:pt x="1300407" y="270579"/>
                </a:moveTo>
                <a:lnTo>
                  <a:pt x="1289099" y="281840"/>
                </a:lnTo>
                <a:lnTo>
                  <a:pt x="1243867" y="349497"/>
                </a:lnTo>
                <a:lnTo>
                  <a:pt x="1284577" y="349497"/>
                </a:lnTo>
                <a:lnTo>
                  <a:pt x="1300407" y="270579"/>
                </a:lnTo>
                <a:close/>
              </a:path>
              <a:path w="2115185" h="553085">
                <a:moveTo>
                  <a:pt x="1662259" y="90178"/>
                </a:moveTo>
                <a:lnTo>
                  <a:pt x="1650951" y="90178"/>
                </a:lnTo>
                <a:lnTo>
                  <a:pt x="1628336" y="124006"/>
                </a:lnTo>
                <a:lnTo>
                  <a:pt x="1594412" y="225490"/>
                </a:lnTo>
                <a:lnTo>
                  <a:pt x="1583104" y="248012"/>
                </a:lnTo>
                <a:lnTo>
                  <a:pt x="1571796" y="259318"/>
                </a:lnTo>
                <a:lnTo>
                  <a:pt x="1813408" y="259318"/>
                </a:lnTo>
                <a:lnTo>
                  <a:pt x="1883046" y="225490"/>
                </a:lnTo>
                <a:lnTo>
                  <a:pt x="1673567" y="225490"/>
                </a:lnTo>
                <a:lnTo>
                  <a:pt x="1662259" y="214184"/>
                </a:lnTo>
                <a:lnTo>
                  <a:pt x="1662259" y="90178"/>
                </a:lnTo>
                <a:close/>
              </a:path>
              <a:path w="2115185" h="553085">
                <a:moveTo>
                  <a:pt x="1820570" y="112745"/>
                </a:moveTo>
                <a:lnTo>
                  <a:pt x="1809262" y="112745"/>
                </a:lnTo>
                <a:lnTo>
                  <a:pt x="1786646" y="124006"/>
                </a:lnTo>
                <a:lnTo>
                  <a:pt x="1764030" y="146573"/>
                </a:lnTo>
                <a:lnTo>
                  <a:pt x="1707491" y="214184"/>
                </a:lnTo>
                <a:lnTo>
                  <a:pt x="1673567" y="225490"/>
                </a:lnTo>
                <a:lnTo>
                  <a:pt x="1883046" y="225490"/>
                </a:lnTo>
                <a:lnTo>
                  <a:pt x="2022321" y="157834"/>
                </a:lnTo>
                <a:lnTo>
                  <a:pt x="1843185" y="157834"/>
                </a:lnTo>
                <a:lnTo>
                  <a:pt x="1820570" y="112745"/>
                </a:lnTo>
                <a:close/>
              </a:path>
              <a:path w="2115185" h="553085">
                <a:moveTo>
                  <a:pt x="2114575" y="0"/>
                </a:moveTo>
                <a:lnTo>
                  <a:pt x="1978880" y="45089"/>
                </a:lnTo>
                <a:lnTo>
                  <a:pt x="1911033" y="78917"/>
                </a:lnTo>
                <a:lnTo>
                  <a:pt x="1899725" y="90178"/>
                </a:lnTo>
                <a:lnTo>
                  <a:pt x="1888417" y="135267"/>
                </a:lnTo>
                <a:lnTo>
                  <a:pt x="1854493" y="157834"/>
                </a:lnTo>
                <a:lnTo>
                  <a:pt x="2022321" y="157834"/>
                </a:lnTo>
                <a:lnTo>
                  <a:pt x="2091959" y="124006"/>
                </a:lnTo>
                <a:lnTo>
                  <a:pt x="2103267" y="90178"/>
                </a:lnTo>
                <a:lnTo>
                  <a:pt x="2114575" y="0"/>
                </a:lnTo>
                <a:close/>
              </a:path>
            </a:pathLst>
          </a:custGeom>
          <a:solidFill>
            <a:srgbClr val="282D13"/>
          </a:solidFill>
        </p:spPr>
        <p:txBody>
          <a:bodyPr wrap="square" lIns="0" tIns="0" rIns="0" bIns="0" rtlCol="0"/>
          <a:lstStyle/>
          <a:p>
            <a:endParaRPr/>
          </a:p>
        </p:txBody>
      </p:sp>
      <p:sp>
        <p:nvSpPr>
          <p:cNvPr id="28" name="object 27">
            <a:extLst>
              <a:ext uri="{FF2B5EF4-FFF2-40B4-BE49-F238E27FC236}">
                <a16:creationId xmlns:a16="http://schemas.microsoft.com/office/drawing/2014/main" id="{20589824-81D0-4BC7-B2B4-1C9AA5165BC2}"/>
              </a:ext>
            </a:extLst>
          </p:cNvPr>
          <p:cNvSpPr/>
          <p:nvPr/>
        </p:nvSpPr>
        <p:spPr>
          <a:xfrm>
            <a:off x="2814402" y="1942267"/>
            <a:ext cx="2284730" cy="1398270"/>
          </a:xfrm>
          <a:custGeom>
            <a:avLst/>
            <a:gdLst/>
            <a:ahLst/>
            <a:cxnLst/>
            <a:rect l="l" t="t" r="r" b="b"/>
            <a:pathLst>
              <a:path w="2284729" h="1398270">
                <a:moveTo>
                  <a:pt x="395776" y="1319161"/>
                </a:moveTo>
                <a:lnTo>
                  <a:pt x="124386" y="1319161"/>
                </a:lnTo>
                <a:lnTo>
                  <a:pt x="135694" y="1375557"/>
                </a:lnTo>
                <a:lnTo>
                  <a:pt x="316620" y="1398079"/>
                </a:lnTo>
                <a:lnTo>
                  <a:pt x="350544" y="1352990"/>
                </a:lnTo>
                <a:lnTo>
                  <a:pt x="395776" y="1319161"/>
                </a:lnTo>
                <a:close/>
              </a:path>
              <a:path w="2284729" h="1398270">
                <a:moveTo>
                  <a:pt x="11307" y="958358"/>
                </a:moveTo>
                <a:lnTo>
                  <a:pt x="0" y="969619"/>
                </a:lnTo>
                <a:lnTo>
                  <a:pt x="0" y="1026014"/>
                </a:lnTo>
                <a:lnTo>
                  <a:pt x="33923" y="1116193"/>
                </a:lnTo>
                <a:lnTo>
                  <a:pt x="90463" y="1240244"/>
                </a:lnTo>
                <a:lnTo>
                  <a:pt x="124386" y="1330422"/>
                </a:lnTo>
                <a:lnTo>
                  <a:pt x="124386" y="1319161"/>
                </a:lnTo>
                <a:lnTo>
                  <a:pt x="395776" y="1319161"/>
                </a:lnTo>
                <a:lnTo>
                  <a:pt x="452315" y="1285333"/>
                </a:lnTo>
                <a:lnTo>
                  <a:pt x="520162" y="1262766"/>
                </a:lnTo>
                <a:lnTo>
                  <a:pt x="621933" y="1251505"/>
                </a:lnTo>
                <a:lnTo>
                  <a:pt x="904631" y="1228983"/>
                </a:lnTo>
                <a:lnTo>
                  <a:pt x="1198636" y="1195155"/>
                </a:lnTo>
                <a:lnTo>
                  <a:pt x="1311715" y="1183849"/>
                </a:lnTo>
                <a:lnTo>
                  <a:pt x="1390870" y="1161327"/>
                </a:lnTo>
                <a:lnTo>
                  <a:pt x="1503949" y="1138760"/>
                </a:lnTo>
                <a:lnTo>
                  <a:pt x="2031640" y="1138760"/>
                </a:lnTo>
                <a:lnTo>
                  <a:pt x="2046727" y="1116193"/>
                </a:lnTo>
                <a:lnTo>
                  <a:pt x="2103267" y="1048581"/>
                </a:lnTo>
                <a:lnTo>
                  <a:pt x="2121367" y="1026014"/>
                </a:lnTo>
                <a:lnTo>
                  <a:pt x="113078" y="1026014"/>
                </a:lnTo>
                <a:lnTo>
                  <a:pt x="79155" y="992186"/>
                </a:lnTo>
                <a:lnTo>
                  <a:pt x="11307" y="958358"/>
                </a:lnTo>
                <a:close/>
              </a:path>
              <a:path w="2284729" h="1398270">
                <a:moveTo>
                  <a:pt x="2031640" y="1138760"/>
                </a:moveTo>
                <a:lnTo>
                  <a:pt x="1617028" y="1138760"/>
                </a:lnTo>
                <a:lnTo>
                  <a:pt x="1730107" y="1150021"/>
                </a:lnTo>
                <a:lnTo>
                  <a:pt x="1843185" y="1183849"/>
                </a:lnTo>
                <a:lnTo>
                  <a:pt x="1933649" y="1195155"/>
                </a:lnTo>
                <a:lnTo>
                  <a:pt x="1967572" y="1195155"/>
                </a:lnTo>
                <a:lnTo>
                  <a:pt x="1990188" y="1183849"/>
                </a:lnTo>
                <a:lnTo>
                  <a:pt x="2024112" y="1150021"/>
                </a:lnTo>
                <a:lnTo>
                  <a:pt x="2031640" y="1138760"/>
                </a:lnTo>
                <a:close/>
              </a:path>
              <a:path w="2284729" h="1398270">
                <a:moveTo>
                  <a:pt x="11307" y="834352"/>
                </a:moveTo>
                <a:lnTo>
                  <a:pt x="0" y="845613"/>
                </a:lnTo>
                <a:lnTo>
                  <a:pt x="33923" y="868180"/>
                </a:lnTo>
                <a:lnTo>
                  <a:pt x="79155" y="924530"/>
                </a:lnTo>
                <a:lnTo>
                  <a:pt x="101771" y="947097"/>
                </a:lnTo>
                <a:lnTo>
                  <a:pt x="113078" y="980925"/>
                </a:lnTo>
                <a:lnTo>
                  <a:pt x="124386" y="1026014"/>
                </a:lnTo>
                <a:lnTo>
                  <a:pt x="2121367" y="1026014"/>
                </a:lnTo>
                <a:lnTo>
                  <a:pt x="2148498" y="992186"/>
                </a:lnTo>
                <a:lnTo>
                  <a:pt x="2190917" y="924530"/>
                </a:lnTo>
                <a:lnTo>
                  <a:pt x="192234" y="924530"/>
                </a:lnTo>
                <a:lnTo>
                  <a:pt x="169618" y="902008"/>
                </a:lnTo>
                <a:lnTo>
                  <a:pt x="124386" y="868180"/>
                </a:lnTo>
                <a:lnTo>
                  <a:pt x="90463" y="856874"/>
                </a:lnTo>
                <a:lnTo>
                  <a:pt x="45231" y="845613"/>
                </a:lnTo>
                <a:lnTo>
                  <a:pt x="11307" y="834352"/>
                </a:lnTo>
                <a:close/>
              </a:path>
              <a:path w="2284729" h="1398270">
                <a:moveTo>
                  <a:pt x="90463" y="732867"/>
                </a:moveTo>
                <a:lnTo>
                  <a:pt x="56539" y="732867"/>
                </a:lnTo>
                <a:lnTo>
                  <a:pt x="79155" y="766695"/>
                </a:lnTo>
                <a:lnTo>
                  <a:pt x="135694" y="823045"/>
                </a:lnTo>
                <a:lnTo>
                  <a:pt x="180926" y="890702"/>
                </a:lnTo>
                <a:lnTo>
                  <a:pt x="192234" y="924530"/>
                </a:lnTo>
                <a:lnTo>
                  <a:pt x="2190917" y="924530"/>
                </a:lnTo>
                <a:lnTo>
                  <a:pt x="2205038" y="902008"/>
                </a:lnTo>
                <a:lnTo>
                  <a:pt x="2255930" y="800524"/>
                </a:lnTo>
                <a:lnTo>
                  <a:pt x="203542" y="800524"/>
                </a:lnTo>
                <a:lnTo>
                  <a:pt x="192234" y="789263"/>
                </a:lnTo>
                <a:lnTo>
                  <a:pt x="158310" y="766695"/>
                </a:lnTo>
                <a:lnTo>
                  <a:pt x="135694" y="744128"/>
                </a:lnTo>
                <a:lnTo>
                  <a:pt x="90463" y="732867"/>
                </a:lnTo>
                <a:close/>
              </a:path>
              <a:path w="2284729" h="1398270">
                <a:moveTo>
                  <a:pt x="305313" y="586294"/>
                </a:moveTo>
                <a:lnTo>
                  <a:pt x="294005" y="608861"/>
                </a:lnTo>
                <a:lnTo>
                  <a:pt x="271389" y="665211"/>
                </a:lnTo>
                <a:lnTo>
                  <a:pt x="248773" y="744128"/>
                </a:lnTo>
                <a:lnTo>
                  <a:pt x="214849" y="789263"/>
                </a:lnTo>
                <a:lnTo>
                  <a:pt x="203542" y="800524"/>
                </a:lnTo>
                <a:lnTo>
                  <a:pt x="2255930" y="800524"/>
                </a:lnTo>
                <a:lnTo>
                  <a:pt x="2261577" y="789263"/>
                </a:lnTo>
                <a:lnTo>
                  <a:pt x="2271266" y="755434"/>
                </a:lnTo>
                <a:lnTo>
                  <a:pt x="384468" y="755434"/>
                </a:lnTo>
                <a:lnTo>
                  <a:pt x="361852" y="732867"/>
                </a:lnTo>
                <a:lnTo>
                  <a:pt x="316620" y="608861"/>
                </a:lnTo>
                <a:lnTo>
                  <a:pt x="305313" y="586294"/>
                </a:lnTo>
                <a:close/>
              </a:path>
              <a:path w="2284729" h="1398270">
                <a:moveTo>
                  <a:pt x="441007" y="575033"/>
                </a:moveTo>
                <a:lnTo>
                  <a:pt x="418391" y="575033"/>
                </a:lnTo>
                <a:lnTo>
                  <a:pt x="407084" y="586294"/>
                </a:lnTo>
                <a:lnTo>
                  <a:pt x="407084" y="653950"/>
                </a:lnTo>
                <a:lnTo>
                  <a:pt x="395776" y="721606"/>
                </a:lnTo>
                <a:lnTo>
                  <a:pt x="395776" y="744128"/>
                </a:lnTo>
                <a:lnTo>
                  <a:pt x="384468" y="755434"/>
                </a:lnTo>
                <a:lnTo>
                  <a:pt x="2271266" y="755434"/>
                </a:lnTo>
                <a:lnTo>
                  <a:pt x="2284193" y="710300"/>
                </a:lnTo>
                <a:lnTo>
                  <a:pt x="2284193" y="687778"/>
                </a:lnTo>
                <a:lnTo>
                  <a:pt x="848091" y="687778"/>
                </a:lnTo>
                <a:lnTo>
                  <a:pt x="791552" y="665211"/>
                </a:lnTo>
                <a:lnTo>
                  <a:pt x="735012" y="620122"/>
                </a:lnTo>
                <a:lnTo>
                  <a:pt x="701089" y="608861"/>
                </a:lnTo>
                <a:lnTo>
                  <a:pt x="678473" y="597555"/>
                </a:lnTo>
                <a:lnTo>
                  <a:pt x="554086" y="597555"/>
                </a:lnTo>
                <a:lnTo>
                  <a:pt x="474931" y="586294"/>
                </a:lnTo>
                <a:lnTo>
                  <a:pt x="441007" y="575033"/>
                </a:lnTo>
                <a:close/>
              </a:path>
              <a:path w="2284729" h="1398270">
                <a:moveTo>
                  <a:pt x="995094" y="473548"/>
                </a:moveTo>
                <a:lnTo>
                  <a:pt x="938554" y="473548"/>
                </a:lnTo>
                <a:lnTo>
                  <a:pt x="938554" y="507376"/>
                </a:lnTo>
                <a:lnTo>
                  <a:pt x="961170" y="563727"/>
                </a:lnTo>
                <a:lnTo>
                  <a:pt x="961170" y="597555"/>
                </a:lnTo>
                <a:lnTo>
                  <a:pt x="938554" y="665211"/>
                </a:lnTo>
                <a:lnTo>
                  <a:pt x="915939" y="676472"/>
                </a:lnTo>
                <a:lnTo>
                  <a:pt x="882015" y="687778"/>
                </a:lnTo>
                <a:lnTo>
                  <a:pt x="2284193" y="687778"/>
                </a:lnTo>
                <a:lnTo>
                  <a:pt x="2284193" y="653950"/>
                </a:lnTo>
                <a:lnTo>
                  <a:pt x="2272885" y="608861"/>
                </a:lnTo>
                <a:lnTo>
                  <a:pt x="2250269" y="575033"/>
                </a:lnTo>
                <a:lnTo>
                  <a:pt x="2205008" y="529898"/>
                </a:lnTo>
                <a:lnTo>
                  <a:pt x="1130788" y="529898"/>
                </a:lnTo>
                <a:lnTo>
                  <a:pt x="1119481" y="518637"/>
                </a:lnTo>
                <a:lnTo>
                  <a:pt x="1074249" y="496115"/>
                </a:lnTo>
                <a:lnTo>
                  <a:pt x="995094" y="473548"/>
                </a:lnTo>
                <a:close/>
              </a:path>
              <a:path w="2284729" h="1398270">
                <a:moveTo>
                  <a:pt x="1085557" y="360803"/>
                </a:moveTo>
                <a:lnTo>
                  <a:pt x="1085557" y="383325"/>
                </a:lnTo>
                <a:lnTo>
                  <a:pt x="1108173" y="428459"/>
                </a:lnTo>
                <a:lnTo>
                  <a:pt x="1130788" y="484809"/>
                </a:lnTo>
                <a:lnTo>
                  <a:pt x="1142096" y="518637"/>
                </a:lnTo>
                <a:lnTo>
                  <a:pt x="1130788" y="529898"/>
                </a:lnTo>
                <a:lnTo>
                  <a:pt x="2205008" y="529898"/>
                </a:lnTo>
                <a:lnTo>
                  <a:pt x="2159791" y="484809"/>
                </a:lnTo>
                <a:lnTo>
                  <a:pt x="1956264" y="484809"/>
                </a:lnTo>
                <a:lnTo>
                  <a:pt x="1933649" y="473548"/>
                </a:lnTo>
                <a:lnTo>
                  <a:pt x="1944956" y="450981"/>
                </a:lnTo>
                <a:lnTo>
                  <a:pt x="1944956" y="417153"/>
                </a:lnTo>
                <a:lnTo>
                  <a:pt x="1949797" y="405892"/>
                </a:lnTo>
                <a:lnTo>
                  <a:pt x="1232559" y="405892"/>
                </a:lnTo>
                <a:lnTo>
                  <a:pt x="1176020" y="394631"/>
                </a:lnTo>
                <a:lnTo>
                  <a:pt x="1119481" y="372064"/>
                </a:lnTo>
                <a:lnTo>
                  <a:pt x="1085557" y="360803"/>
                </a:lnTo>
                <a:close/>
              </a:path>
              <a:path w="2284729" h="1398270">
                <a:moveTo>
                  <a:pt x="2103267" y="417153"/>
                </a:moveTo>
                <a:lnTo>
                  <a:pt x="2091959" y="428459"/>
                </a:lnTo>
                <a:lnTo>
                  <a:pt x="1978880" y="473548"/>
                </a:lnTo>
                <a:lnTo>
                  <a:pt x="1956264" y="484809"/>
                </a:lnTo>
                <a:lnTo>
                  <a:pt x="2159791" y="484809"/>
                </a:lnTo>
                <a:lnTo>
                  <a:pt x="2148498" y="473548"/>
                </a:lnTo>
                <a:lnTo>
                  <a:pt x="2125883" y="428459"/>
                </a:lnTo>
                <a:lnTo>
                  <a:pt x="2103267" y="417153"/>
                </a:lnTo>
                <a:close/>
              </a:path>
              <a:path w="2284729" h="1398270">
                <a:moveTo>
                  <a:pt x="1379562" y="191662"/>
                </a:moveTo>
                <a:lnTo>
                  <a:pt x="1356946" y="191662"/>
                </a:lnTo>
                <a:lnTo>
                  <a:pt x="1243867" y="248057"/>
                </a:lnTo>
                <a:lnTo>
                  <a:pt x="1187328" y="248057"/>
                </a:lnTo>
                <a:lnTo>
                  <a:pt x="1176020" y="259318"/>
                </a:lnTo>
                <a:lnTo>
                  <a:pt x="1187328" y="270579"/>
                </a:lnTo>
                <a:lnTo>
                  <a:pt x="1243867" y="360803"/>
                </a:lnTo>
                <a:lnTo>
                  <a:pt x="1266483" y="383325"/>
                </a:lnTo>
                <a:lnTo>
                  <a:pt x="1266483" y="394631"/>
                </a:lnTo>
                <a:lnTo>
                  <a:pt x="1255175" y="405892"/>
                </a:lnTo>
                <a:lnTo>
                  <a:pt x="1949797" y="405892"/>
                </a:lnTo>
                <a:lnTo>
                  <a:pt x="1978880" y="338236"/>
                </a:lnTo>
                <a:lnTo>
                  <a:pt x="1982644" y="326975"/>
                </a:lnTo>
                <a:lnTo>
                  <a:pt x="1413486" y="326975"/>
                </a:lnTo>
                <a:lnTo>
                  <a:pt x="1402178" y="293147"/>
                </a:lnTo>
                <a:lnTo>
                  <a:pt x="1402178" y="236751"/>
                </a:lnTo>
                <a:lnTo>
                  <a:pt x="1379562" y="191662"/>
                </a:lnTo>
                <a:close/>
              </a:path>
              <a:path w="2284729" h="1398270">
                <a:moveTo>
                  <a:pt x="1481333" y="124006"/>
                </a:moveTo>
                <a:lnTo>
                  <a:pt x="1458717" y="135312"/>
                </a:lnTo>
                <a:lnTo>
                  <a:pt x="1447409" y="146573"/>
                </a:lnTo>
                <a:lnTo>
                  <a:pt x="1447409" y="236751"/>
                </a:lnTo>
                <a:lnTo>
                  <a:pt x="1436101" y="304408"/>
                </a:lnTo>
                <a:lnTo>
                  <a:pt x="1413486" y="326975"/>
                </a:lnTo>
                <a:lnTo>
                  <a:pt x="1982644" y="326975"/>
                </a:lnTo>
                <a:lnTo>
                  <a:pt x="1997717" y="281886"/>
                </a:lnTo>
                <a:lnTo>
                  <a:pt x="1831878" y="281886"/>
                </a:lnTo>
                <a:lnTo>
                  <a:pt x="1831878" y="270579"/>
                </a:lnTo>
                <a:lnTo>
                  <a:pt x="1877109" y="180401"/>
                </a:lnTo>
                <a:lnTo>
                  <a:pt x="1877109" y="169140"/>
                </a:lnTo>
                <a:lnTo>
                  <a:pt x="1583104" y="169140"/>
                </a:lnTo>
                <a:lnTo>
                  <a:pt x="1503949" y="135312"/>
                </a:lnTo>
                <a:lnTo>
                  <a:pt x="1481333" y="124006"/>
                </a:lnTo>
                <a:close/>
              </a:path>
              <a:path w="2284729" h="1398270">
                <a:moveTo>
                  <a:pt x="1990188" y="214229"/>
                </a:moveTo>
                <a:lnTo>
                  <a:pt x="1967572" y="214229"/>
                </a:lnTo>
                <a:lnTo>
                  <a:pt x="1922341" y="225490"/>
                </a:lnTo>
                <a:lnTo>
                  <a:pt x="1877109" y="259318"/>
                </a:lnTo>
                <a:lnTo>
                  <a:pt x="1831878" y="281886"/>
                </a:lnTo>
                <a:lnTo>
                  <a:pt x="1997717" y="281886"/>
                </a:lnTo>
                <a:lnTo>
                  <a:pt x="2001496" y="270579"/>
                </a:lnTo>
                <a:lnTo>
                  <a:pt x="2012804" y="248057"/>
                </a:lnTo>
                <a:lnTo>
                  <a:pt x="2001496" y="225490"/>
                </a:lnTo>
                <a:lnTo>
                  <a:pt x="1990188" y="214229"/>
                </a:lnTo>
                <a:close/>
              </a:path>
              <a:path w="2284729" h="1398270">
                <a:moveTo>
                  <a:pt x="1764030" y="0"/>
                </a:moveTo>
                <a:lnTo>
                  <a:pt x="1752722" y="0"/>
                </a:lnTo>
                <a:lnTo>
                  <a:pt x="1707491" y="22567"/>
                </a:lnTo>
                <a:lnTo>
                  <a:pt x="1617028" y="135312"/>
                </a:lnTo>
                <a:lnTo>
                  <a:pt x="1605720" y="157834"/>
                </a:lnTo>
                <a:lnTo>
                  <a:pt x="1583104" y="169140"/>
                </a:lnTo>
                <a:lnTo>
                  <a:pt x="1877109" y="169140"/>
                </a:lnTo>
                <a:lnTo>
                  <a:pt x="1877109" y="124006"/>
                </a:lnTo>
                <a:lnTo>
                  <a:pt x="1865801" y="112745"/>
                </a:lnTo>
                <a:lnTo>
                  <a:pt x="1752722" y="112745"/>
                </a:lnTo>
                <a:lnTo>
                  <a:pt x="1752722" y="90178"/>
                </a:lnTo>
                <a:lnTo>
                  <a:pt x="1764030" y="56395"/>
                </a:lnTo>
                <a:lnTo>
                  <a:pt x="1764030" y="0"/>
                </a:lnTo>
                <a:close/>
              </a:path>
            </a:pathLst>
          </a:custGeom>
          <a:solidFill>
            <a:srgbClr val="183930"/>
          </a:solidFill>
        </p:spPr>
        <p:txBody>
          <a:bodyPr wrap="square" lIns="0" tIns="0" rIns="0" bIns="0" rtlCol="0"/>
          <a:lstStyle/>
          <a:p>
            <a:endParaRPr/>
          </a:p>
        </p:txBody>
      </p:sp>
      <p:sp>
        <p:nvSpPr>
          <p:cNvPr id="29" name="object 28">
            <a:extLst>
              <a:ext uri="{FF2B5EF4-FFF2-40B4-BE49-F238E27FC236}">
                <a16:creationId xmlns:a16="http://schemas.microsoft.com/office/drawing/2014/main" id="{F503667A-16F5-4CFB-A937-943819802A07}"/>
              </a:ext>
            </a:extLst>
          </p:cNvPr>
          <p:cNvSpPr/>
          <p:nvPr/>
        </p:nvSpPr>
        <p:spPr>
          <a:xfrm>
            <a:off x="2825710" y="1942267"/>
            <a:ext cx="2216785" cy="1003935"/>
          </a:xfrm>
          <a:custGeom>
            <a:avLst/>
            <a:gdLst/>
            <a:ahLst/>
            <a:cxnLst/>
            <a:rect l="l" t="t" r="r" b="b"/>
            <a:pathLst>
              <a:path w="2216785" h="1003935">
                <a:moveTo>
                  <a:pt x="461764" y="890702"/>
                </a:moveTo>
                <a:lnTo>
                  <a:pt x="316620" y="890702"/>
                </a:lnTo>
                <a:lnTo>
                  <a:pt x="327928" y="902008"/>
                </a:lnTo>
                <a:lnTo>
                  <a:pt x="327928" y="935836"/>
                </a:lnTo>
                <a:lnTo>
                  <a:pt x="350544" y="969619"/>
                </a:lnTo>
                <a:lnTo>
                  <a:pt x="361852" y="992186"/>
                </a:lnTo>
                <a:lnTo>
                  <a:pt x="373160" y="1003447"/>
                </a:lnTo>
                <a:lnTo>
                  <a:pt x="395776" y="1003447"/>
                </a:lnTo>
                <a:lnTo>
                  <a:pt x="418391" y="980925"/>
                </a:lnTo>
                <a:lnTo>
                  <a:pt x="429699" y="947097"/>
                </a:lnTo>
                <a:lnTo>
                  <a:pt x="429699" y="924530"/>
                </a:lnTo>
                <a:lnTo>
                  <a:pt x="452315" y="902008"/>
                </a:lnTo>
                <a:lnTo>
                  <a:pt x="461764" y="890702"/>
                </a:lnTo>
                <a:close/>
              </a:path>
              <a:path w="2216785" h="1003935">
                <a:moveTo>
                  <a:pt x="316620" y="890702"/>
                </a:moveTo>
                <a:lnTo>
                  <a:pt x="248773" y="890702"/>
                </a:lnTo>
                <a:lnTo>
                  <a:pt x="237465" y="902008"/>
                </a:lnTo>
                <a:lnTo>
                  <a:pt x="237465" y="924530"/>
                </a:lnTo>
                <a:lnTo>
                  <a:pt x="226157" y="958358"/>
                </a:lnTo>
                <a:lnTo>
                  <a:pt x="237465" y="992186"/>
                </a:lnTo>
                <a:lnTo>
                  <a:pt x="260081" y="980925"/>
                </a:lnTo>
                <a:lnTo>
                  <a:pt x="294005" y="913269"/>
                </a:lnTo>
                <a:lnTo>
                  <a:pt x="316620" y="890702"/>
                </a:lnTo>
                <a:close/>
              </a:path>
              <a:path w="2216785" h="1003935">
                <a:moveTo>
                  <a:pt x="0" y="834352"/>
                </a:moveTo>
                <a:lnTo>
                  <a:pt x="0" y="856874"/>
                </a:lnTo>
                <a:lnTo>
                  <a:pt x="67847" y="924530"/>
                </a:lnTo>
                <a:lnTo>
                  <a:pt x="158310" y="902008"/>
                </a:lnTo>
                <a:lnTo>
                  <a:pt x="113078" y="868180"/>
                </a:lnTo>
                <a:lnTo>
                  <a:pt x="79155" y="856874"/>
                </a:lnTo>
                <a:lnTo>
                  <a:pt x="33923" y="845613"/>
                </a:lnTo>
                <a:lnTo>
                  <a:pt x="0" y="834352"/>
                </a:lnTo>
                <a:close/>
              </a:path>
              <a:path w="2216785" h="1003935">
                <a:moveTo>
                  <a:pt x="79155" y="732867"/>
                </a:moveTo>
                <a:lnTo>
                  <a:pt x="45231" y="732867"/>
                </a:lnTo>
                <a:lnTo>
                  <a:pt x="67847" y="766695"/>
                </a:lnTo>
                <a:lnTo>
                  <a:pt x="124386" y="823045"/>
                </a:lnTo>
                <a:lnTo>
                  <a:pt x="169618" y="890702"/>
                </a:lnTo>
                <a:lnTo>
                  <a:pt x="180926" y="902008"/>
                </a:lnTo>
                <a:lnTo>
                  <a:pt x="203542" y="890702"/>
                </a:lnTo>
                <a:lnTo>
                  <a:pt x="461764" y="890702"/>
                </a:lnTo>
                <a:lnTo>
                  <a:pt x="508855" y="834352"/>
                </a:lnTo>
                <a:lnTo>
                  <a:pt x="542778" y="800524"/>
                </a:lnTo>
                <a:lnTo>
                  <a:pt x="192234" y="800524"/>
                </a:lnTo>
                <a:lnTo>
                  <a:pt x="180926" y="789263"/>
                </a:lnTo>
                <a:lnTo>
                  <a:pt x="147002" y="766695"/>
                </a:lnTo>
                <a:lnTo>
                  <a:pt x="124386" y="744128"/>
                </a:lnTo>
                <a:lnTo>
                  <a:pt x="79155" y="732867"/>
                </a:lnTo>
                <a:close/>
              </a:path>
              <a:path w="2216785" h="1003935">
                <a:moveTo>
                  <a:pt x="294005" y="586294"/>
                </a:moveTo>
                <a:lnTo>
                  <a:pt x="282697" y="608861"/>
                </a:lnTo>
                <a:lnTo>
                  <a:pt x="260081" y="665211"/>
                </a:lnTo>
                <a:lnTo>
                  <a:pt x="237465" y="744128"/>
                </a:lnTo>
                <a:lnTo>
                  <a:pt x="203542" y="789263"/>
                </a:lnTo>
                <a:lnTo>
                  <a:pt x="192234" y="800524"/>
                </a:lnTo>
                <a:lnTo>
                  <a:pt x="542778" y="800524"/>
                </a:lnTo>
                <a:lnTo>
                  <a:pt x="576702" y="766695"/>
                </a:lnTo>
                <a:lnTo>
                  <a:pt x="584230" y="755434"/>
                </a:lnTo>
                <a:lnTo>
                  <a:pt x="373160" y="755434"/>
                </a:lnTo>
                <a:lnTo>
                  <a:pt x="350544" y="732867"/>
                </a:lnTo>
                <a:lnTo>
                  <a:pt x="305313" y="608861"/>
                </a:lnTo>
                <a:lnTo>
                  <a:pt x="294005" y="586294"/>
                </a:lnTo>
                <a:close/>
              </a:path>
              <a:path w="2216785" h="1003935">
                <a:moveTo>
                  <a:pt x="429699" y="575033"/>
                </a:moveTo>
                <a:lnTo>
                  <a:pt x="407084" y="575033"/>
                </a:lnTo>
                <a:lnTo>
                  <a:pt x="395776" y="586294"/>
                </a:lnTo>
                <a:lnTo>
                  <a:pt x="395776" y="653950"/>
                </a:lnTo>
                <a:lnTo>
                  <a:pt x="384468" y="721606"/>
                </a:lnTo>
                <a:lnTo>
                  <a:pt x="384468" y="744128"/>
                </a:lnTo>
                <a:lnTo>
                  <a:pt x="373160" y="755434"/>
                </a:lnTo>
                <a:lnTo>
                  <a:pt x="584230" y="755434"/>
                </a:lnTo>
                <a:lnTo>
                  <a:pt x="621933" y="699039"/>
                </a:lnTo>
                <a:lnTo>
                  <a:pt x="644549" y="676472"/>
                </a:lnTo>
                <a:lnTo>
                  <a:pt x="678473" y="665211"/>
                </a:lnTo>
                <a:lnTo>
                  <a:pt x="757628" y="653950"/>
                </a:lnTo>
                <a:lnTo>
                  <a:pt x="723704" y="620122"/>
                </a:lnTo>
                <a:lnTo>
                  <a:pt x="689781" y="608861"/>
                </a:lnTo>
                <a:lnTo>
                  <a:pt x="667165" y="597555"/>
                </a:lnTo>
                <a:lnTo>
                  <a:pt x="542778" y="597555"/>
                </a:lnTo>
                <a:lnTo>
                  <a:pt x="463623" y="586294"/>
                </a:lnTo>
                <a:lnTo>
                  <a:pt x="429699" y="575033"/>
                </a:lnTo>
                <a:close/>
              </a:path>
              <a:path w="2216785" h="1003935">
                <a:moveTo>
                  <a:pt x="949862" y="563727"/>
                </a:moveTo>
                <a:lnTo>
                  <a:pt x="949862" y="597555"/>
                </a:lnTo>
                <a:lnTo>
                  <a:pt x="938554" y="631383"/>
                </a:lnTo>
                <a:lnTo>
                  <a:pt x="938554" y="642689"/>
                </a:lnTo>
                <a:lnTo>
                  <a:pt x="949862" y="642689"/>
                </a:lnTo>
                <a:lnTo>
                  <a:pt x="961170" y="631383"/>
                </a:lnTo>
                <a:lnTo>
                  <a:pt x="972478" y="608861"/>
                </a:lnTo>
                <a:lnTo>
                  <a:pt x="949862" y="563727"/>
                </a:lnTo>
                <a:close/>
              </a:path>
              <a:path w="2216785" h="1003935">
                <a:moveTo>
                  <a:pt x="961170" y="473548"/>
                </a:moveTo>
                <a:lnTo>
                  <a:pt x="938554" y="473548"/>
                </a:lnTo>
                <a:lnTo>
                  <a:pt x="927246" y="484809"/>
                </a:lnTo>
                <a:lnTo>
                  <a:pt x="938554" y="529898"/>
                </a:lnTo>
                <a:lnTo>
                  <a:pt x="938554" y="496115"/>
                </a:lnTo>
                <a:lnTo>
                  <a:pt x="961170" y="473548"/>
                </a:lnTo>
                <a:close/>
              </a:path>
              <a:path w="2216785" h="1003935">
                <a:moveTo>
                  <a:pt x="2182416" y="518637"/>
                </a:moveTo>
                <a:lnTo>
                  <a:pt x="1854493" y="518637"/>
                </a:lnTo>
                <a:lnTo>
                  <a:pt x="1865801" y="529898"/>
                </a:lnTo>
                <a:lnTo>
                  <a:pt x="1877109" y="552466"/>
                </a:lnTo>
                <a:lnTo>
                  <a:pt x="1911033" y="597555"/>
                </a:lnTo>
                <a:lnTo>
                  <a:pt x="1967572" y="653950"/>
                </a:lnTo>
                <a:lnTo>
                  <a:pt x="2012804" y="676472"/>
                </a:lnTo>
                <a:lnTo>
                  <a:pt x="2024112" y="676472"/>
                </a:lnTo>
                <a:lnTo>
                  <a:pt x="2024112" y="597555"/>
                </a:lnTo>
                <a:lnTo>
                  <a:pt x="2046727" y="552466"/>
                </a:lnTo>
                <a:lnTo>
                  <a:pt x="2216346" y="552466"/>
                </a:lnTo>
                <a:lnTo>
                  <a:pt x="2182416" y="518637"/>
                </a:lnTo>
                <a:close/>
              </a:path>
              <a:path w="2216785" h="1003935">
                <a:moveTo>
                  <a:pt x="2216346" y="552466"/>
                </a:moveTo>
                <a:lnTo>
                  <a:pt x="2058035" y="552466"/>
                </a:lnTo>
                <a:lnTo>
                  <a:pt x="2069343" y="586294"/>
                </a:lnTo>
                <a:lnTo>
                  <a:pt x="2091959" y="608861"/>
                </a:lnTo>
                <a:lnTo>
                  <a:pt x="2103267" y="586294"/>
                </a:lnTo>
                <a:lnTo>
                  <a:pt x="2114575" y="575033"/>
                </a:lnTo>
                <a:lnTo>
                  <a:pt x="2125883" y="575033"/>
                </a:lnTo>
                <a:lnTo>
                  <a:pt x="2159806" y="563727"/>
                </a:lnTo>
                <a:lnTo>
                  <a:pt x="2193730" y="563727"/>
                </a:lnTo>
                <a:lnTo>
                  <a:pt x="2216346" y="552466"/>
                </a:lnTo>
                <a:close/>
              </a:path>
              <a:path w="2216785" h="1003935">
                <a:moveTo>
                  <a:pt x="1967572" y="338236"/>
                </a:moveTo>
                <a:lnTo>
                  <a:pt x="1764030" y="338236"/>
                </a:lnTo>
                <a:lnTo>
                  <a:pt x="1764030" y="383325"/>
                </a:lnTo>
                <a:lnTo>
                  <a:pt x="1752722" y="439720"/>
                </a:lnTo>
                <a:lnTo>
                  <a:pt x="1741414" y="507376"/>
                </a:lnTo>
                <a:lnTo>
                  <a:pt x="1752722" y="529898"/>
                </a:lnTo>
                <a:lnTo>
                  <a:pt x="1752722" y="541205"/>
                </a:lnTo>
                <a:lnTo>
                  <a:pt x="1764030" y="552466"/>
                </a:lnTo>
                <a:lnTo>
                  <a:pt x="1786646" y="552466"/>
                </a:lnTo>
                <a:lnTo>
                  <a:pt x="1820570" y="541205"/>
                </a:lnTo>
                <a:lnTo>
                  <a:pt x="1843185" y="529898"/>
                </a:lnTo>
                <a:lnTo>
                  <a:pt x="1854493" y="518637"/>
                </a:lnTo>
                <a:lnTo>
                  <a:pt x="2182416" y="518637"/>
                </a:lnTo>
                <a:lnTo>
                  <a:pt x="2148486" y="484809"/>
                </a:lnTo>
                <a:lnTo>
                  <a:pt x="1944956" y="484809"/>
                </a:lnTo>
                <a:lnTo>
                  <a:pt x="1922341" y="473548"/>
                </a:lnTo>
                <a:lnTo>
                  <a:pt x="1933649" y="450981"/>
                </a:lnTo>
                <a:lnTo>
                  <a:pt x="1933649" y="417153"/>
                </a:lnTo>
                <a:lnTo>
                  <a:pt x="1967572" y="338236"/>
                </a:lnTo>
                <a:close/>
              </a:path>
              <a:path w="2216785" h="1003935">
                <a:moveTo>
                  <a:pt x="1607987" y="450981"/>
                </a:moveTo>
                <a:lnTo>
                  <a:pt x="1436101" y="450981"/>
                </a:lnTo>
                <a:lnTo>
                  <a:pt x="1481333" y="496115"/>
                </a:lnTo>
                <a:lnTo>
                  <a:pt x="1503949" y="507376"/>
                </a:lnTo>
                <a:lnTo>
                  <a:pt x="1571796" y="496115"/>
                </a:lnTo>
                <a:lnTo>
                  <a:pt x="1594412" y="484809"/>
                </a:lnTo>
                <a:lnTo>
                  <a:pt x="1605720" y="462287"/>
                </a:lnTo>
                <a:lnTo>
                  <a:pt x="1607987" y="450981"/>
                </a:lnTo>
                <a:close/>
              </a:path>
              <a:path w="2216785" h="1003935">
                <a:moveTo>
                  <a:pt x="1368254" y="191662"/>
                </a:moveTo>
                <a:lnTo>
                  <a:pt x="1345638" y="191662"/>
                </a:lnTo>
                <a:lnTo>
                  <a:pt x="1232559" y="248057"/>
                </a:lnTo>
                <a:lnTo>
                  <a:pt x="1209944" y="248057"/>
                </a:lnTo>
                <a:lnTo>
                  <a:pt x="1277791" y="315714"/>
                </a:lnTo>
                <a:lnTo>
                  <a:pt x="1323023" y="372064"/>
                </a:lnTo>
                <a:lnTo>
                  <a:pt x="1345638" y="394631"/>
                </a:lnTo>
                <a:lnTo>
                  <a:pt x="1356946" y="439720"/>
                </a:lnTo>
                <a:lnTo>
                  <a:pt x="1379562" y="473548"/>
                </a:lnTo>
                <a:lnTo>
                  <a:pt x="1390870" y="496115"/>
                </a:lnTo>
                <a:lnTo>
                  <a:pt x="1402178" y="496115"/>
                </a:lnTo>
                <a:lnTo>
                  <a:pt x="1413486" y="484809"/>
                </a:lnTo>
                <a:lnTo>
                  <a:pt x="1424794" y="450981"/>
                </a:lnTo>
                <a:lnTo>
                  <a:pt x="1607987" y="450981"/>
                </a:lnTo>
                <a:lnTo>
                  <a:pt x="1617028" y="405892"/>
                </a:lnTo>
                <a:lnTo>
                  <a:pt x="1617028" y="326975"/>
                </a:lnTo>
                <a:lnTo>
                  <a:pt x="1402178" y="326975"/>
                </a:lnTo>
                <a:lnTo>
                  <a:pt x="1390870" y="293147"/>
                </a:lnTo>
                <a:lnTo>
                  <a:pt x="1390870" y="236751"/>
                </a:lnTo>
                <a:lnTo>
                  <a:pt x="1368254" y="191662"/>
                </a:lnTo>
                <a:close/>
              </a:path>
              <a:path w="2216785" h="1003935">
                <a:moveTo>
                  <a:pt x="2091959" y="417153"/>
                </a:moveTo>
                <a:lnTo>
                  <a:pt x="2080651" y="428459"/>
                </a:lnTo>
                <a:lnTo>
                  <a:pt x="1967572" y="473548"/>
                </a:lnTo>
                <a:lnTo>
                  <a:pt x="1944956" y="484809"/>
                </a:lnTo>
                <a:lnTo>
                  <a:pt x="2148486" y="484809"/>
                </a:lnTo>
                <a:lnTo>
                  <a:pt x="2137191" y="473548"/>
                </a:lnTo>
                <a:lnTo>
                  <a:pt x="2114575" y="428459"/>
                </a:lnTo>
                <a:lnTo>
                  <a:pt x="2091959" y="417153"/>
                </a:lnTo>
                <a:close/>
              </a:path>
              <a:path w="2216785" h="1003935">
                <a:moveTo>
                  <a:pt x="1982644" y="293147"/>
                </a:moveTo>
                <a:lnTo>
                  <a:pt x="1662259" y="293147"/>
                </a:lnTo>
                <a:lnTo>
                  <a:pt x="1673567" y="326975"/>
                </a:lnTo>
                <a:lnTo>
                  <a:pt x="1696183" y="349542"/>
                </a:lnTo>
                <a:lnTo>
                  <a:pt x="1741414" y="349542"/>
                </a:lnTo>
                <a:lnTo>
                  <a:pt x="1764030" y="338236"/>
                </a:lnTo>
                <a:lnTo>
                  <a:pt x="1967572" y="338236"/>
                </a:lnTo>
                <a:lnTo>
                  <a:pt x="1982644" y="293147"/>
                </a:lnTo>
                <a:close/>
              </a:path>
              <a:path w="2216785" h="1003935">
                <a:moveTo>
                  <a:pt x="1470025" y="124006"/>
                </a:moveTo>
                <a:lnTo>
                  <a:pt x="1447409" y="135312"/>
                </a:lnTo>
                <a:lnTo>
                  <a:pt x="1436101" y="146573"/>
                </a:lnTo>
                <a:lnTo>
                  <a:pt x="1436101" y="236751"/>
                </a:lnTo>
                <a:lnTo>
                  <a:pt x="1424794" y="304408"/>
                </a:lnTo>
                <a:lnTo>
                  <a:pt x="1402178" y="326975"/>
                </a:lnTo>
                <a:lnTo>
                  <a:pt x="1617028" y="326975"/>
                </a:lnTo>
                <a:lnTo>
                  <a:pt x="1617028" y="315714"/>
                </a:lnTo>
                <a:lnTo>
                  <a:pt x="1639643" y="293147"/>
                </a:lnTo>
                <a:lnTo>
                  <a:pt x="1982644" y="293147"/>
                </a:lnTo>
                <a:lnTo>
                  <a:pt x="1986409" y="281886"/>
                </a:lnTo>
                <a:lnTo>
                  <a:pt x="1820570" y="281886"/>
                </a:lnTo>
                <a:lnTo>
                  <a:pt x="1820570" y="270579"/>
                </a:lnTo>
                <a:lnTo>
                  <a:pt x="1865801" y="180401"/>
                </a:lnTo>
                <a:lnTo>
                  <a:pt x="1865801" y="169140"/>
                </a:lnTo>
                <a:lnTo>
                  <a:pt x="1571796" y="169140"/>
                </a:lnTo>
                <a:lnTo>
                  <a:pt x="1492641" y="135312"/>
                </a:lnTo>
                <a:lnTo>
                  <a:pt x="1470025" y="124006"/>
                </a:lnTo>
                <a:close/>
              </a:path>
              <a:path w="2216785" h="1003935">
                <a:moveTo>
                  <a:pt x="1978880" y="214229"/>
                </a:moveTo>
                <a:lnTo>
                  <a:pt x="1956264" y="214229"/>
                </a:lnTo>
                <a:lnTo>
                  <a:pt x="1911033" y="225490"/>
                </a:lnTo>
                <a:lnTo>
                  <a:pt x="1865801" y="259318"/>
                </a:lnTo>
                <a:lnTo>
                  <a:pt x="1820570" y="281886"/>
                </a:lnTo>
                <a:lnTo>
                  <a:pt x="1986409" y="281886"/>
                </a:lnTo>
                <a:lnTo>
                  <a:pt x="1990188" y="270579"/>
                </a:lnTo>
                <a:lnTo>
                  <a:pt x="2001496" y="248057"/>
                </a:lnTo>
                <a:lnTo>
                  <a:pt x="1990188" y="225490"/>
                </a:lnTo>
                <a:lnTo>
                  <a:pt x="1978880" y="214229"/>
                </a:lnTo>
                <a:close/>
              </a:path>
              <a:path w="2216785" h="1003935">
                <a:moveTo>
                  <a:pt x="1752722" y="0"/>
                </a:moveTo>
                <a:lnTo>
                  <a:pt x="1741414" y="0"/>
                </a:lnTo>
                <a:lnTo>
                  <a:pt x="1696183" y="22567"/>
                </a:lnTo>
                <a:lnTo>
                  <a:pt x="1605720" y="135312"/>
                </a:lnTo>
                <a:lnTo>
                  <a:pt x="1594412" y="157834"/>
                </a:lnTo>
                <a:lnTo>
                  <a:pt x="1571796" y="169140"/>
                </a:lnTo>
                <a:lnTo>
                  <a:pt x="1865801" y="169140"/>
                </a:lnTo>
                <a:lnTo>
                  <a:pt x="1865801" y="124006"/>
                </a:lnTo>
                <a:lnTo>
                  <a:pt x="1854493" y="112745"/>
                </a:lnTo>
                <a:lnTo>
                  <a:pt x="1741414" y="112745"/>
                </a:lnTo>
                <a:lnTo>
                  <a:pt x="1741414" y="90178"/>
                </a:lnTo>
                <a:lnTo>
                  <a:pt x="1752722" y="56395"/>
                </a:lnTo>
                <a:lnTo>
                  <a:pt x="1752722" y="0"/>
                </a:lnTo>
                <a:close/>
              </a:path>
            </a:pathLst>
          </a:custGeom>
          <a:solidFill>
            <a:srgbClr val="3C6B48"/>
          </a:solidFill>
        </p:spPr>
        <p:txBody>
          <a:bodyPr wrap="square" lIns="0" tIns="0" rIns="0" bIns="0" rtlCol="0"/>
          <a:lstStyle/>
          <a:p>
            <a:endParaRPr/>
          </a:p>
        </p:txBody>
      </p:sp>
      <p:sp>
        <p:nvSpPr>
          <p:cNvPr id="30" name="object 29">
            <a:extLst>
              <a:ext uri="{FF2B5EF4-FFF2-40B4-BE49-F238E27FC236}">
                <a16:creationId xmlns:a16="http://schemas.microsoft.com/office/drawing/2014/main" id="{03BC9E24-5F8F-4F07-8DBF-FDEC1A6D87F7}"/>
              </a:ext>
            </a:extLst>
          </p:cNvPr>
          <p:cNvSpPr/>
          <p:nvPr/>
        </p:nvSpPr>
        <p:spPr>
          <a:xfrm>
            <a:off x="4634972" y="3114855"/>
            <a:ext cx="2148840" cy="902335"/>
          </a:xfrm>
          <a:custGeom>
            <a:avLst/>
            <a:gdLst/>
            <a:ahLst/>
            <a:cxnLst/>
            <a:rect l="l" t="t" r="r" b="b"/>
            <a:pathLst>
              <a:path w="2148840" h="902335">
                <a:moveTo>
                  <a:pt x="531470" y="0"/>
                </a:moveTo>
                <a:lnTo>
                  <a:pt x="0" y="405892"/>
                </a:lnTo>
                <a:lnTo>
                  <a:pt x="33923" y="575033"/>
                </a:lnTo>
                <a:lnTo>
                  <a:pt x="1153404" y="902008"/>
                </a:lnTo>
                <a:lnTo>
                  <a:pt x="1537872" y="653950"/>
                </a:lnTo>
                <a:lnTo>
                  <a:pt x="2148498" y="225490"/>
                </a:lnTo>
                <a:lnTo>
                  <a:pt x="531470" y="0"/>
                </a:lnTo>
                <a:close/>
              </a:path>
            </a:pathLst>
          </a:custGeom>
          <a:solidFill>
            <a:srgbClr val="D26F4F"/>
          </a:solidFill>
        </p:spPr>
        <p:txBody>
          <a:bodyPr wrap="square" lIns="0" tIns="0" rIns="0" bIns="0" rtlCol="0"/>
          <a:lstStyle/>
          <a:p>
            <a:endParaRPr/>
          </a:p>
        </p:txBody>
      </p:sp>
      <p:sp>
        <p:nvSpPr>
          <p:cNvPr id="31" name="object 30">
            <a:extLst>
              <a:ext uri="{FF2B5EF4-FFF2-40B4-BE49-F238E27FC236}">
                <a16:creationId xmlns:a16="http://schemas.microsoft.com/office/drawing/2014/main" id="{9AB8BBAC-BAAA-4D7B-903F-6E63688C6909}"/>
              </a:ext>
            </a:extLst>
          </p:cNvPr>
          <p:cNvSpPr/>
          <p:nvPr/>
        </p:nvSpPr>
        <p:spPr>
          <a:xfrm>
            <a:off x="4589741" y="4231049"/>
            <a:ext cx="3110230" cy="1330960"/>
          </a:xfrm>
          <a:custGeom>
            <a:avLst/>
            <a:gdLst/>
            <a:ahLst/>
            <a:cxnLst/>
            <a:rect l="l" t="t" r="r" b="b"/>
            <a:pathLst>
              <a:path w="3110229" h="1330960">
                <a:moveTo>
                  <a:pt x="2193730" y="0"/>
                </a:moveTo>
                <a:lnTo>
                  <a:pt x="1447409" y="0"/>
                </a:lnTo>
                <a:lnTo>
                  <a:pt x="565394" y="552511"/>
                </a:lnTo>
                <a:lnTo>
                  <a:pt x="0" y="969664"/>
                </a:lnTo>
                <a:lnTo>
                  <a:pt x="1560488" y="1330454"/>
                </a:lnTo>
                <a:lnTo>
                  <a:pt x="3109669" y="169140"/>
                </a:lnTo>
                <a:lnTo>
                  <a:pt x="2193730" y="0"/>
                </a:lnTo>
                <a:close/>
              </a:path>
            </a:pathLst>
          </a:custGeom>
          <a:solidFill>
            <a:srgbClr val="9F6721"/>
          </a:solidFill>
        </p:spPr>
        <p:txBody>
          <a:bodyPr wrap="square" lIns="0" tIns="0" rIns="0" bIns="0" rtlCol="0"/>
          <a:lstStyle/>
          <a:p>
            <a:endParaRPr/>
          </a:p>
        </p:txBody>
      </p:sp>
      <p:sp>
        <p:nvSpPr>
          <p:cNvPr id="32" name="object 31">
            <a:extLst>
              <a:ext uri="{FF2B5EF4-FFF2-40B4-BE49-F238E27FC236}">
                <a16:creationId xmlns:a16="http://schemas.microsoft.com/office/drawing/2014/main" id="{9114C217-BA82-47EB-AC0D-3B6731B6BFE3}"/>
              </a:ext>
            </a:extLst>
          </p:cNvPr>
          <p:cNvSpPr/>
          <p:nvPr/>
        </p:nvSpPr>
        <p:spPr>
          <a:xfrm>
            <a:off x="4883746" y="4231049"/>
            <a:ext cx="2442845" cy="970280"/>
          </a:xfrm>
          <a:custGeom>
            <a:avLst/>
            <a:gdLst/>
            <a:ahLst/>
            <a:cxnLst/>
            <a:rect l="l" t="t" r="r" b="b"/>
            <a:pathLst>
              <a:path w="2442845" h="970279">
                <a:moveTo>
                  <a:pt x="1899725" y="0"/>
                </a:moveTo>
                <a:lnTo>
                  <a:pt x="1153404" y="0"/>
                </a:lnTo>
                <a:lnTo>
                  <a:pt x="271389" y="552511"/>
                </a:lnTo>
                <a:lnTo>
                  <a:pt x="0" y="755434"/>
                </a:lnTo>
                <a:lnTo>
                  <a:pt x="859399" y="969664"/>
                </a:lnTo>
                <a:lnTo>
                  <a:pt x="1176020" y="823091"/>
                </a:lnTo>
                <a:lnTo>
                  <a:pt x="1455242" y="823091"/>
                </a:lnTo>
                <a:lnTo>
                  <a:pt x="1775338" y="563772"/>
                </a:lnTo>
                <a:lnTo>
                  <a:pt x="2162157" y="563772"/>
                </a:lnTo>
                <a:lnTo>
                  <a:pt x="2442504" y="101484"/>
                </a:lnTo>
                <a:lnTo>
                  <a:pt x="1899725" y="0"/>
                </a:lnTo>
                <a:close/>
              </a:path>
              <a:path w="2442845" h="970279">
                <a:moveTo>
                  <a:pt x="1455242" y="823091"/>
                </a:moveTo>
                <a:lnTo>
                  <a:pt x="1176020" y="823091"/>
                </a:lnTo>
                <a:lnTo>
                  <a:pt x="1413486" y="856919"/>
                </a:lnTo>
                <a:lnTo>
                  <a:pt x="1455242" y="823091"/>
                </a:lnTo>
                <a:close/>
              </a:path>
              <a:path w="2442845" h="970279">
                <a:moveTo>
                  <a:pt x="2162157" y="563772"/>
                </a:moveTo>
                <a:lnTo>
                  <a:pt x="1775338" y="563772"/>
                </a:lnTo>
                <a:lnTo>
                  <a:pt x="2148498" y="586294"/>
                </a:lnTo>
                <a:lnTo>
                  <a:pt x="2162157" y="563772"/>
                </a:lnTo>
                <a:close/>
              </a:path>
            </a:pathLst>
          </a:custGeom>
          <a:solidFill>
            <a:srgbClr val="543417"/>
          </a:solidFill>
        </p:spPr>
        <p:txBody>
          <a:bodyPr wrap="square" lIns="0" tIns="0" rIns="0" bIns="0" rtlCol="0"/>
          <a:lstStyle/>
          <a:p>
            <a:endParaRPr/>
          </a:p>
        </p:txBody>
      </p:sp>
      <p:sp>
        <p:nvSpPr>
          <p:cNvPr id="33" name="object 32">
            <a:extLst>
              <a:ext uri="{FF2B5EF4-FFF2-40B4-BE49-F238E27FC236}">
                <a16:creationId xmlns:a16="http://schemas.microsoft.com/office/drawing/2014/main" id="{307B2D0F-E734-424E-9D59-6D51B41AE66C}"/>
              </a:ext>
            </a:extLst>
          </p:cNvPr>
          <p:cNvSpPr/>
          <p:nvPr/>
        </p:nvSpPr>
        <p:spPr>
          <a:xfrm>
            <a:off x="3232794" y="2483472"/>
            <a:ext cx="5461710" cy="2908903"/>
          </a:xfrm>
          <a:prstGeom prst="rect">
            <a:avLst/>
          </a:prstGeom>
          <a:blipFill>
            <a:blip r:embed="rId3" cstate="print"/>
            <a:stretch>
              <a:fillRect/>
            </a:stretch>
          </a:blipFill>
        </p:spPr>
        <p:txBody>
          <a:bodyPr wrap="square" lIns="0" tIns="0" rIns="0" bIns="0" rtlCol="0"/>
          <a:lstStyle/>
          <a:p>
            <a:endParaRPr/>
          </a:p>
        </p:txBody>
      </p:sp>
      <p:sp>
        <p:nvSpPr>
          <p:cNvPr id="34" name="object 33">
            <a:extLst>
              <a:ext uri="{FF2B5EF4-FFF2-40B4-BE49-F238E27FC236}">
                <a16:creationId xmlns:a16="http://schemas.microsoft.com/office/drawing/2014/main" id="{77AD6202-CF99-4735-9BD0-91A7757EE5BA}"/>
              </a:ext>
            </a:extLst>
          </p:cNvPr>
          <p:cNvSpPr/>
          <p:nvPr/>
        </p:nvSpPr>
        <p:spPr>
          <a:xfrm>
            <a:off x="5075980" y="4050692"/>
            <a:ext cx="2160270" cy="1105535"/>
          </a:xfrm>
          <a:custGeom>
            <a:avLst/>
            <a:gdLst/>
            <a:ahLst/>
            <a:cxnLst/>
            <a:rect l="l" t="t" r="r" b="b"/>
            <a:pathLst>
              <a:path w="2160270" h="1105535">
                <a:moveTo>
                  <a:pt x="361852" y="281840"/>
                </a:moveTo>
                <a:lnTo>
                  <a:pt x="0" y="450981"/>
                </a:lnTo>
                <a:lnTo>
                  <a:pt x="0" y="924530"/>
                </a:lnTo>
                <a:lnTo>
                  <a:pt x="848091" y="1104932"/>
                </a:lnTo>
                <a:lnTo>
                  <a:pt x="983786" y="969619"/>
                </a:lnTo>
                <a:lnTo>
                  <a:pt x="1345235" y="969619"/>
                </a:lnTo>
                <a:lnTo>
                  <a:pt x="1696183" y="687733"/>
                </a:lnTo>
                <a:lnTo>
                  <a:pt x="2085800" y="687733"/>
                </a:lnTo>
                <a:lnTo>
                  <a:pt x="2159806" y="620077"/>
                </a:lnTo>
                <a:lnTo>
                  <a:pt x="2159806" y="383325"/>
                </a:lnTo>
                <a:lnTo>
                  <a:pt x="2114575" y="383325"/>
                </a:lnTo>
                <a:lnTo>
                  <a:pt x="2114575" y="338236"/>
                </a:lnTo>
                <a:lnTo>
                  <a:pt x="768936" y="338236"/>
                </a:lnTo>
                <a:lnTo>
                  <a:pt x="361852" y="281840"/>
                </a:lnTo>
                <a:close/>
              </a:path>
              <a:path w="2160270" h="1105535">
                <a:moveTo>
                  <a:pt x="1345235" y="969619"/>
                </a:moveTo>
                <a:lnTo>
                  <a:pt x="983786" y="969619"/>
                </a:lnTo>
                <a:lnTo>
                  <a:pt x="1289099" y="1014708"/>
                </a:lnTo>
                <a:lnTo>
                  <a:pt x="1345235" y="969619"/>
                </a:lnTo>
                <a:close/>
              </a:path>
              <a:path w="2160270" h="1105535">
                <a:moveTo>
                  <a:pt x="2085800" y="687733"/>
                </a:moveTo>
                <a:lnTo>
                  <a:pt x="1696183" y="687733"/>
                </a:lnTo>
                <a:lnTo>
                  <a:pt x="2024112" y="744128"/>
                </a:lnTo>
                <a:lnTo>
                  <a:pt x="2085800" y="687733"/>
                </a:lnTo>
                <a:close/>
              </a:path>
              <a:path w="2160270" h="1105535">
                <a:moveTo>
                  <a:pt x="1062941" y="0"/>
                </a:moveTo>
                <a:lnTo>
                  <a:pt x="791552" y="135267"/>
                </a:lnTo>
                <a:lnTo>
                  <a:pt x="791552" y="326930"/>
                </a:lnTo>
                <a:lnTo>
                  <a:pt x="768936" y="338236"/>
                </a:lnTo>
                <a:lnTo>
                  <a:pt x="2114575" y="338236"/>
                </a:lnTo>
                <a:lnTo>
                  <a:pt x="2114575" y="157834"/>
                </a:lnTo>
                <a:lnTo>
                  <a:pt x="1062941" y="0"/>
                </a:lnTo>
                <a:close/>
              </a:path>
            </a:pathLst>
          </a:custGeom>
          <a:solidFill>
            <a:srgbClr val="DFEDDF"/>
          </a:solidFill>
        </p:spPr>
        <p:txBody>
          <a:bodyPr wrap="square" lIns="0" tIns="0" rIns="0" bIns="0" rtlCol="0"/>
          <a:lstStyle/>
          <a:p>
            <a:endParaRPr/>
          </a:p>
        </p:txBody>
      </p:sp>
      <p:sp>
        <p:nvSpPr>
          <p:cNvPr id="35" name="object 34">
            <a:extLst>
              <a:ext uri="{FF2B5EF4-FFF2-40B4-BE49-F238E27FC236}">
                <a16:creationId xmlns:a16="http://schemas.microsoft.com/office/drawing/2014/main" id="{0AE3D202-28A2-4DDE-8E2D-2E4080D5A038}"/>
              </a:ext>
            </a:extLst>
          </p:cNvPr>
          <p:cNvSpPr/>
          <p:nvPr/>
        </p:nvSpPr>
        <p:spPr>
          <a:xfrm>
            <a:off x="5867532" y="4185959"/>
            <a:ext cx="271780" cy="191770"/>
          </a:xfrm>
          <a:custGeom>
            <a:avLst/>
            <a:gdLst/>
            <a:ahLst/>
            <a:cxnLst/>
            <a:rect l="l" t="t" r="r" b="b"/>
            <a:pathLst>
              <a:path w="271779" h="191770">
                <a:moveTo>
                  <a:pt x="0" y="0"/>
                </a:moveTo>
                <a:lnTo>
                  <a:pt x="0" y="191662"/>
                </a:lnTo>
                <a:lnTo>
                  <a:pt x="271389" y="56395"/>
                </a:lnTo>
                <a:lnTo>
                  <a:pt x="0" y="0"/>
                </a:lnTo>
                <a:close/>
              </a:path>
            </a:pathLst>
          </a:custGeom>
          <a:solidFill>
            <a:srgbClr val="8FA392"/>
          </a:solidFill>
        </p:spPr>
        <p:txBody>
          <a:bodyPr wrap="square" lIns="0" tIns="0" rIns="0" bIns="0" rtlCol="0"/>
          <a:lstStyle/>
          <a:p>
            <a:endParaRPr/>
          </a:p>
        </p:txBody>
      </p:sp>
      <p:sp>
        <p:nvSpPr>
          <p:cNvPr id="36" name="object 35">
            <a:extLst>
              <a:ext uri="{FF2B5EF4-FFF2-40B4-BE49-F238E27FC236}">
                <a16:creationId xmlns:a16="http://schemas.microsoft.com/office/drawing/2014/main" id="{8DAF65BF-EAD8-4977-ACDF-692D0B7596CE}"/>
              </a:ext>
            </a:extLst>
          </p:cNvPr>
          <p:cNvSpPr/>
          <p:nvPr/>
        </p:nvSpPr>
        <p:spPr>
          <a:xfrm>
            <a:off x="5075980" y="4512935"/>
            <a:ext cx="836930" cy="643255"/>
          </a:xfrm>
          <a:custGeom>
            <a:avLst/>
            <a:gdLst/>
            <a:ahLst/>
            <a:cxnLst/>
            <a:rect l="l" t="t" r="r" b="b"/>
            <a:pathLst>
              <a:path w="836929" h="643254">
                <a:moveTo>
                  <a:pt x="0" y="0"/>
                </a:moveTo>
                <a:lnTo>
                  <a:pt x="0" y="462287"/>
                </a:lnTo>
                <a:lnTo>
                  <a:pt x="836783" y="642689"/>
                </a:lnTo>
                <a:lnTo>
                  <a:pt x="836783" y="146573"/>
                </a:lnTo>
                <a:lnTo>
                  <a:pt x="0" y="0"/>
                </a:lnTo>
                <a:close/>
              </a:path>
            </a:pathLst>
          </a:custGeom>
          <a:solidFill>
            <a:srgbClr val="A2B8A8"/>
          </a:solidFill>
        </p:spPr>
        <p:txBody>
          <a:bodyPr wrap="square" lIns="0" tIns="0" rIns="0" bIns="0" rtlCol="0"/>
          <a:lstStyle/>
          <a:p>
            <a:endParaRPr/>
          </a:p>
        </p:txBody>
      </p:sp>
      <p:sp>
        <p:nvSpPr>
          <p:cNvPr id="37" name="object 36">
            <a:extLst>
              <a:ext uri="{FF2B5EF4-FFF2-40B4-BE49-F238E27FC236}">
                <a16:creationId xmlns:a16="http://schemas.microsoft.com/office/drawing/2014/main" id="{FF71612E-D8F1-4E00-8F27-8B8078B437C3}"/>
              </a:ext>
            </a:extLst>
          </p:cNvPr>
          <p:cNvSpPr/>
          <p:nvPr/>
        </p:nvSpPr>
        <p:spPr>
          <a:xfrm>
            <a:off x="6048458" y="4603158"/>
            <a:ext cx="305435" cy="462280"/>
          </a:xfrm>
          <a:custGeom>
            <a:avLst/>
            <a:gdLst/>
            <a:ahLst/>
            <a:cxnLst/>
            <a:rect l="l" t="t" r="r" b="b"/>
            <a:pathLst>
              <a:path w="305435" h="462279">
                <a:moveTo>
                  <a:pt x="0" y="0"/>
                </a:moveTo>
                <a:lnTo>
                  <a:pt x="11307" y="417153"/>
                </a:lnTo>
                <a:lnTo>
                  <a:pt x="305313" y="462242"/>
                </a:lnTo>
                <a:lnTo>
                  <a:pt x="305313" y="45089"/>
                </a:lnTo>
                <a:lnTo>
                  <a:pt x="0" y="0"/>
                </a:lnTo>
                <a:close/>
              </a:path>
            </a:pathLst>
          </a:custGeom>
          <a:solidFill>
            <a:srgbClr val="A2B8A8"/>
          </a:solidFill>
        </p:spPr>
        <p:txBody>
          <a:bodyPr wrap="square" lIns="0" tIns="0" rIns="0" bIns="0" rtlCol="0"/>
          <a:lstStyle/>
          <a:p>
            <a:endParaRPr/>
          </a:p>
        </p:txBody>
      </p:sp>
      <p:sp>
        <p:nvSpPr>
          <p:cNvPr id="38" name="object 37">
            <a:extLst>
              <a:ext uri="{FF2B5EF4-FFF2-40B4-BE49-F238E27FC236}">
                <a16:creationId xmlns:a16="http://schemas.microsoft.com/office/drawing/2014/main" id="{6748E29C-38D5-4AE5-8080-F1AABA9082BE}"/>
              </a:ext>
            </a:extLst>
          </p:cNvPr>
          <p:cNvSpPr/>
          <p:nvPr/>
        </p:nvSpPr>
        <p:spPr>
          <a:xfrm>
            <a:off x="6896550" y="4524195"/>
            <a:ext cx="203835" cy="271145"/>
          </a:xfrm>
          <a:custGeom>
            <a:avLst/>
            <a:gdLst/>
            <a:ahLst/>
            <a:cxnLst/>
            <a:rect l="l" t="t" r="r" b="b"/>
            <a:pathLst>
              <a:path w="203835" h="271145">
                <a:moveTo>
                  <a:pt x="0" y="0"/>
                </a:moveTo>
                <a:lnTo>
                  <a:pt x="0" y="225536"/>
                </a:lnTo>
                <a:lnTo>
                  <a:pt x="203542" y="270625"/>
                </a:lnTo>
                <a:lnTo>
                  <a:pt x="203542" y="45134"/>
                </a:lnTo>
                <a:lnTo>
                  <a:pt x="0" y="0"/>
                </a:lnTo>
                <a:close/>
              </a:path>
            </a:pathLst>
          </a:custGeom>
          <a:solidFill>
            <a:srgbClr val="A2B8A8"/>
          </a:solidFill>
        </p:spPr>
        <p:txBody>
          <a:bodyPr wrap="square" lIns="0" tIns="0" rIns="0" bIns="0" rtlCol="0"/>
          <a:lstStyle/>
          <a:p>
            <a:endParaRPr/>
          </a:p>
        </p:txBody>
      </p:sp>
      <p:sp>
        <p:nvSpPr>
          <p:cNvPr id="39" name="object 38">
            <a:extLst>
              <a:ext uri="{FF2B5EF4-FFF2-40B4-BE49-F238E27FC236}">
                <a16:creationId xmlns:a16="http://schemas.microsoft.com/office/drawing/2014/main" id="{7BB53811-759E-456A-AE37-039AA8350A0A}"/>
              </a:ext>
            </a:extLst>
          </p:cNvPr>
          <p:cNvSpPr/>
          <p:nvPr/>
        </p:nvSpPr>
        <p:spPr>
          <a:xfrm>
            <a:off x="5686606" y="4760993"/>
            <a:ext cx="124386" cy="157834"/>
          </a:xfrm>
          <a:prstGeom prst="rect">
            <a:avLst/>
          </a:prstGeom>
          <a:blipFill>
            <a:blip r:embed="rId4" cstate="print"/>
            <a:stretch>
              <a:fillRect/>
            </a:stretch>
          </a:blipFill>
        </p:spPr>
        <p:txBody>
          <a:bodyPr wrap="square" lIns="0" tIns="0" rIns="0" bIns="0" rtlCol="0"/>
          <a:lstStyle/>
          <a:p>
            <a:endParaRPr/>
          </a:p>
        </p:txBody>
      </p:sp>
      <p:sp>
        <p:nvSpPr>
          <p:cNvPr id="40" name="object 39">
            <a:extLst>
              <a:ext uri="{FF2B5EF4-FFF2-40B4-BE49-F238E27FC236}">
                <a16:creationId xmlns:a16="http://schemas.microsoft.com/office/drawing/2014/main" id="{70BED30E-4D86-4AEF-8A9D-1E5BC191D601}"/>
              </a:ext>
            </a:extLst>
          </p:cNvPr>
          <p:cNvSpPr/>
          <p:nvPr/>
        </p:nvSpPr>
        <p:spPr>
          <a:xfrm>
            <a:off x="5143827" y="4084475"/>
            <a:ext cx="1990725" cy="553085"/>
          </a:xfrm>
          <a:custGeom>
            <a:avLst/>
            <a:gdLst/>
            <a:ahLst/>
            <a:cxnLst/>
            <a:rect l="l" t="t" r="r" b="b"/>
            <a:pathLst>
              <a:path w="1990725" h="553085">
                <a:moveTo>
                  <a:pt x="294005" y="281886"/>
                </a:moveTo>
                <a:lnTo>
                  <a:pt x="0" y="417198"/>
                </a:lnTo>
                <a:lnTo>
                  <a:pt x="768936" y="552511"/>
                </a:lnTo>
                <a:lnTo>
                  <a:pt x="893323" y="496115"/>
                </a:lnTo>
                <a:lnTo>
                  <a:pt x="1274686" y="496115"/>
                </a:lnTo>
                <a:lnTo>
                  <a:pt x="1540901" y="338281"/>
                </a:lnTo>
                <a:lnTo>
                  <a:pt x="701089" y="338281"/>
                </a:lnTo>
                <a:lnTo>
                  <a:pt x="294005" y="281886"/>
                </a:lnTo>
                <a:close/>
              </a:path>
              <a:path w="1990725" h="553085">
                <a:moveTo>
                  <a:pt x="1274686" y="496115"/>
                </a:moveTo>
                <a:lnTo>
                  <a:pt x="893323" y="496115"/>
                </a:lnTo>
                <a:lnTo>
                  <a:pt x="1198636" y="541205"/>
                </a:lnTo>
                <a:lnTo>
                  <a:pt x="1274686" y="496115"/>
                </a:lnTo>
                <a:close/>
              </a:path>
              <a:path w="1990725" h="553085">
                <a:moveTo>
                  <a:pt x="1006402" y="0"/>
                </a:moveTo>
                <a:lnTo>
                  <a:pt x="768936" y="112790"/>
                </a:lnTo>
                <a:lnTo>
                  <a:pt x="995094" y="157879"/>
                </a:lnTo>
                <a:lnTo>
                  <a:pt x="995094" y="191707"/>
                </a:lnTo>
                <a:lnTo>
                  <a:pt x="701089" y="338281"/>
                </a:lnTo>
                <a:lnTo>
                  <a:pt x="1540901" y="338281"/>
                </a:lnTo>
                <a:lnTo>
                  <a:pt x="1617028" y="293147"/>
                </a:lnTo>
                <a:lnTo>
                  <a:pt x="1760604" y="293147"/>
                </a:lnTo>
                <a:lnTo>
                  <a:pt x="1990188" y="157879"/>
                </a:lnTo>
                <a:lnTo>
                  <a:pt x="1006402" y="0"/>
                </a:lnTo>
                <a:close/>
              </a:path>
              <a:path w="1990725" h="553085">
                <a:moveTo>
                  <a:pt x="1760604" y="293147"/>
                </a:moveTo>
                <a:lnTo>
                  <a:pt x="1617028" y="293147"/>
                </a:lnTo>
                <a:lnTo>
                  <a:pt x="1741414" y="304453"/>
                </a:lnTo>
                <a:lnTo>
                  <a:pt x="1760604" y="293147"/>
                </a:lnTo>
                <a:close/>
              </a:path>
            </a:pathLst>
          </a:custGeom>
          <a:solidFill>
            <a:srgbClr val="A8CDB7"/>
          </a:solidFill>
        </p:spPr>
        <p:txBody>
          <a:bodyPr wrap="square" lIns="0" tIns="0" rIns="0" bIns="0" rtlCol="0"/>
          <a:lstStyle/>
          <a:p>
            <a:endParaRPr/>
          </a:p>
        </p:txBody>
      </p:sp>
      <p:sp>
        <p:nvSpPr>
          <p:cNvPr id="41" name="object 40">
            <a:extLst>
              <a:ext uri="{FF2B5EF4-FFF2-40B4-BE49-F238E27FC236}">
                <a16:creationId xmlns:a16="http://schemas.microsoft.com/office/drawing/2014/main" id="{B11F7A19-BF7C-452D-A255-F4311B4AE427}"/>
              </a:ext>
            </a:extLst>
          </p:cNvPr>
          <p:cNvSpPr/>
          <p:nvPr/>
        </p:nvSpPr>
        <p:spPr>
          <a:xfrm>
            <a:off x="6772163" y="4400189"/>
            <a:ext cx="113664" cy="349885"/>
          </a:xfrm>
          <a:custGeom>
            <a:avLst/>
            <a:gdLst/>
            <a:ahLst/>
            <a:cxnLst/>
            <a:rect l="l" t="t" r="r" b="b"/>
            <a:pathLst>
              <a:path w="113664" h="349885">
                <a:moveTo>
                  <a:pt x="0" y="0"/>
                </a:moveTo>
                <a:lnTo>
                  <a:pt x="0" y="338236"/>
                </a:lnTo>
                <a:lnTo>
                  <a:pt x="113078" y="349542"/>
                </a:lnTo>
                <a:lnTo>
                  <a:pt x="113078" y="11260"/>
                </a:lnTo>
                <a:lnTo>
                  <a:pt x="0" y="0"/>
                </a:lnTo>
                <a:close/>
              </a:path>
            </a:pathLst>
          </a:custGeom>
          <a:solidFill>
            <a:srgbClr val="A2B8A8"/>
          </a:solidFill>
        </p:spPr>
        <p:txBody>
          <a:bodyPr wrap="square" lIns="0" tIns="0" rIns="0" bIns="0" rtlCol="0"/>
          <a:lstStyle/>
          <a:p>
            <a:endParaRPr/>
          </a:p>
        </p:txBody>
      </p:sp>
      <p:sp>
        <p:nvSpPr>
          <p:cNvPr id="42" name="object 41">
            <a:extLst>
              <a:ext uri="{FF2B5EF4-FFF2-40B4-BE49-F238E27FC236}">
                <a16:creationId xmlns:a16="http://schemas.microsoft.com/office/drawing/2014/main" id="{508892B5-7389-4496-AEC2-75EC20ECA4B3}"/>
              </a:ext>
            </a:extLst>
          </p:cNvPr>
          <p:cNvSpPr/>
          <p:nvPr/>
        </p:nvSpPr>
        <p:spPr>
          <a:xfrm>
            <a:off x="6636468" y="4546763"/>
            <a:ext cx="79155" cy="135312"/>
          </a:xfrm>
          <a:prstGeom prst="rect">
            <a:avLst/>
          </a:prstGeom>
          <a:blipFill>
            <a:blip r:embed="rId5" cstate="print"/>
            <a:stretch>
              <a:fillRect/>
            </a:stretch>
          </a:blipFill>
        </p:spPr>
        <p:txBody>
          <a:bodyPr wrap="square" lIns="0" tIns="0" rIns="0" bIns="0" rtlCol="0"/>
          <a:lstStyle/>
          <a:p>
            <a:endParaRPr/>
          </a:p>
        </p:txBody>
      </p:sp>
      <p:sp>
        <p:nvSpPr>
          <p:cNvPr id="43" name="object 42">
            <a:extLst>
              <a:ext uri="{FF2B5EF4-FFF2-40B4-BE49-F238E27FC236}">
                <a16:creationId xmlns:a16="http://schemas.microsoft.com/office/drawing/2014/main" id="{F18C1B48-246F-4BAA-BFF6-5CD52E471EB6}"/>
              </a:ext>
            </a:extLst>
          </p:cNvPr>
          <p:cNvSpPr/>
          <p:nvPr/>
        </p:nvSpPr>
        <p:spPr>
          <a:xfrm>
            <a:off x="6184153" y="4185959"/>
            <a:ext cx="520700" cy="338455"/>
          </a:xfrm>
          <a:custGeom>
            <a:avLst/>
            <a:gdLst/>
            <a:ahLst/>
            <a:cxnLst/>
            <a:rect l="l" t="t" r="r" b="b"/>
            <a:pathLst>
              <a:path w="520700" h="338454">
                <a:moveTo>
                  <a:pt x="214849" y="0"/>
                </a:moveTo>
                <a:lnTo>
                  <a:pt x="0" y="101484"/>
                </a:lnTo>
                <a:lnTo>
                  <a:pt x="0" y="293147"/>
                </a:lnTo>
                <a:lnTo>
                  <a:pt x="316620" y="338236"/>
                </a:lnTo>
                <a:lnTo>
                  <a:pt x="520162" y="214229"/>
                </a:lnTo>
                <a:lnTo>
                  <a:pt x="316620" y="11306"/>
                </a:lnTo>
                <a:lnTo>
                  <a:pt x="214849" y="0"/>
                </a:lnTo>
                <a:close/>
              </a:path>
            </a:pathLst>
          </a:custGeom>
          <a:solidFill>
            <a:srgbClr val="DFEDDF"/>
          </a:solidFill>
        </p:spPr>
        <p:txBody>
          <a:bodyPr wrap="square" lIns="0" tIns="0" rIns="0" bIns="0" rtlCol="0"/>
          <a:lstStyle/>
          <a:p>
            <a:endParaRPr/>
          </a:p>
        </p:txBody>
      </p:sp>
      <p:sp>
        <p:nvSpPr>
          <p:cNvPr id="44" name="object 43">
            <a:extLst>
              <a:ext uri="{FF2B5EF4-FFF2-40B4-BE49-F238E27FC236}">
                <a16:creationId xmlns:a16="http://schemas.microsoft.com/office/drawing/2014/main" id="{4A356648-489E-4E3F-903C-0E2F652B642F}"/>
              </a:ext>
            </a:extLst>
          </p:cNvPr>
          <p:cNvSpPr/>
          <p:nvPr/>
        </p:nvSpPr>
        <p:spPr>
          <a:xfrm>
            <a:off x="6184153" y="4197265"/>
            <a:ext cx="486409" cy="327025"/>
          </a:xfrm>
          <a:custGeom>
            <a:avLst/>
            <a:gdLst/>
            <a:ahLst/>
            <a:cxnLst/>
            <a:rect l="l" t="t" r="r" b="b"/>
            <a:pathLst>
              <a:path w="486410" h="327025">
                <a:moveTo>
                  <a:pt x="192234" y="0"/>
                </a:moveTo>
                <a:lnTo>
                  <a:pt x="0" y="90178"/>
                </a:lnTo>
                <a:lnTo>
                  <a:pt x="0" y="281840"/>
                </a:lnTo>
                <a:lnTo>
                  <a:pt x="316620" y="326930"/>
                </a:lnTo>
                <a:lnTo>
                  <a:pt x="486239" y="225490"/>
                </a:lnTo>
                <a:lnTo>
                  <a:pt x="282697" y="11260"/>
                </a:lnTo>
                <a:lnTo>
                  <a:pt x="192234" y="0"/>
                </a:lnTo>
                <a:close/>
              </a:path>
            </a:pathLst>
          </a:custGeom>
          <a:solidFill>
            <a:srgbClr val="BCE2CF"/>
          </a:solidFill>
        </p:spPr>
        <p:txBody>
          <a:bodyPr wrap="square" lIns="0" tIns="0" rIns="0" bIns="0" rtlCol="0"/>
          <a:lstStyle/>
          <a:p>
            <a:endParaRPr/>
          </a:p>
        </p:txBody>
      </p:sp>
      <p:sp>
        <p:nvSpPr>
          <p:cNvPr id="45" name="object 44">
            <a:extLst>
              <a:ext uri="{FF2B5EF4-FFF2-40B4-BE49-F238E27FC236}">
                <a16:creationId xmlns:a16="http://schemas.microsoft.com/office/drawing/2014/main" id="{8ACF2DFB-1D54-43D2-A1AA-A0810C1A601A}"/>
              </a:ext>
            </a:extLst>
          </p:cNvPr>
          <p:cNvSpPr/>
          <p:nvPr/>
        </p:nvSpPr>
        <p:spPr>
          <a:xfrm>
            <a:off x="6184153" y="4276183"/>
            <a:ext cx="339725" cy="248285"/>
          </a:xfrm>
          <a:custGeom>
            <a:avLst/>
            <a:gdLst/>
            <a:ahLst/>
            <a:cxnLst/>
            <a:rect l="l" t="t" r="r" b="b"/>
            <a:pathLst>
              <a:path w="339725" h="248285">
                <a:moveTo>
                  <a:pt x="101771" y="0"/>
                </a:moveTo>
                <a:lnTo>
                  <a:pt x="22615" y="0"/>
                </a:lnTo>
                <a:lnTo>
                  <a:pt x="0" y="11260"/>
                </a:lnTo>
                <a:lnTo>
                  <a:pt x="0" y="202923"/>
                </a:lnTo>
                <a:lnTo>
                  <a:pt x="305313" y="248012"/>
                </a:lnTo>
                <a:lnTo>
                  <a:pt x="339236" y="236751"/>
                </a:lnTo>
                <a:lnTo>
                  <a:pt x="101771" y="0"/>
                </a:lnTo>
                <a:close/>
              </a:path>
            </a:pathLst>
          </a:custGeom>
          <a:solidFill>
            <a:srgbClr val="DFEDDF"/>
          </a:solidFill>
        </p:spPr>
        <p:txBody>
          <a:bodyPr wrap="square" lIns="0" tIns="0" rIns="0" bIns="0" rtlCol="0"/>
          <a:lstStyle/>
          <a:p>
            <a:endParaRPr/>
          </a:p>
        </p:txBody>
      </p:sp>
      <p:sp>
        <p:nvSpPr>
          <p:cNvPr id="46" name="object 45">
            <a:extLst>
              <a:ext uri="{FF2B5EF4-FFF2-40B4-BE49-F238E27FC236}">
                <a16:creationId xmlns:a16="http://schemas.microsoft.com/office/drawing/2014/main" id="{B7148C3C-6DBA-4D0B-A4F8-CAF3AD65BA33}"/>
              </a:ext>
            </a:extLst>
          </p:cNvPr>
          <p:cNvSpPr/>
          <p:nvPr/>
        </p:nvSpPr>
        <p:spPr>
          <a:xfrm>
            <a:off x="6184153" y="4287444"/>
            <a:ext cx="305435" cy="236854"/>
          </a:xfrm>
          <a:custGeom>
            <a:avLst/>
            <a:gdLst/>
            <a:ahLst/>
            <a:cxnLst/>
            <a:rect l="l" t="t" r="r" b="b"/>
            <a:pathLst>
              <a:path w="305435" h="236854">
                <a:moveTo>
                  <a:pt x="67847" y="0"/>
                </a:moveTo>
                <a:lnTo>
                  <a:pt x="0" y="0"/>
                </a:lnTo>
                <a:lnTo>
                  <a:pt x="0" y="191662"/>
                </a:lnTo>
                <a:lnTo>
                  <a:pt x="305313" y="236751"/>
                </a:lnTo>
                <a:lnTo>
                  <a:pt x="67847" y="0"/>
                </a:lnTo>
                <a:close/>
              </a:path>
            </a:pathLst>
          </a:custGeom>
          <a:solidFill>
            <a:srgbClr val="A2B8A8"/>
          </a:solidFill>
        </p:spPr>
        <p:txBody>
          <a:bodyPr wrap="square" lIns="0" tIns="0" rIns="0" bIns="0" rtlCol="0"/>
          <a:lstStyle/>
          <a:p>
            <a:endParaRPr/>
          </a:p>
        </p:txBody>
      </p:sp>
      <p:sp>
        <p:nvSpPr>
          <p:cNvPr id="47" name="object 46">
            <a:extLst>
              <a:ext uri="{FF2B5EF4-FFF2-40B4-BE49-F238E27FC236}">
                <a16:creationId xmlns:a16="http://schemas.microsoft.com/office/drawing/2014/main" id="{A2050EC2-45BF-42BC-B0CF-B58B29FE88E2}"/>
              </a:ext>
            </a:extLst>
          </p:cNvPr>
          <p:cNvSpPr/>
          <p:nvPr/>
        </p:nvSpPr>
        <p:spPr>
          <a:xfrm>
            <a:off x="6376387" y="4197265"/>
            <a:ext cx="294005" cy="316230"/>
          </a:xfrm>
          <a:custGeom>
            <a:avLst/>
            <a:gdLst/>
            <a:ahLst/>
            <a:cxnLst/>
            <a:rect l="l" t="t" r="r" b="b"/>
            <a:pathLst>
              <a:path w="294004" h="316229">
                <a:moveTo>
                  <a:pt x="0" y="0"/>
                </a:moveTo>
                <a:lnTo>
                  <a:pt x="0" y="169095"/>
                </a:lnTo>
                <a:lnTo>
                  <a:pt x="147002" y="315669"/>
                </a:lnTo>
                <a:lnTo>
                  <a:pt x="294005" y="225490"/>
                </a:lnTo>
                <a:lnTo>
                  <a:pt x="90463" y="11260"/>
                </a:lnTo>
                <a:lnTo>
                  <a:pt x="0" y="0"/>
                </a:lnTo>
                <a:close/>
              </a:path>
            </a:pathLst>
          </a:custGeom>
          <a:solidFill>
            <a:srgbClr val="A2B8A8"/>
          </a:solidFill>
        </p:spPr>
        <p:txBody>
          <a:bodyPr wrap="square" lIns="0" tIns="0" rIns="0" bIns="0" rtlCol="0"/>
          <a:lstStyle/>
          <a:p>
            <a:endParaRPr/>
          </a:p>
        </p:txBody>
      </p:sp>
      <p:sp>
        <p:nvSpPr>
          <p:cNvPr id="48" name="object 47">
            <a:extLst>
              <a:ext uri="{FF2B5EF4-FFF2-40B4-BE49-F238E27FC236}">
                <a16:creationId xmlns:a16="http://schemas.microsoft.com/office/drawing/2014/main" id="{9192B66C-FC70-47C0-A991-9521FF6A7FF4}"/>
              </a:ext>
            </a:extLst>
          </p:cNvPr>
          <p:cNvSpPr/>
          <p:nvPr/>
        </p:nvSpPr>
        <p:spPr>
          <a:xfrm>
            <a:off x="6342463" y="4287444"/>
            <a:ext cx="316865" cy="226060"/>
          </a:xfrm>
          <a:custGeom>
            <a:avLst/>
            <a:gdLst/>
            <a:ahLst/>
            <a:cxnLst/>
            <a:rect l="l" t="t" r="r" b="b"/>
            <a:pathLst>
              <a:path w="316864" h="226060">
                <a:moveTo>
                  <a:pt x="113078" y="0"/>
                </a:moveTo>
                <a:lnTo>
                  <a:pt x="0" y="56395"/>
                </a:lnTo>
                <a:lnTo>
                  <a:pt x="180926" y="225490"/>
                </a:lnTo>
                <a:lnTo>
                  <a:pt x="316620" y="146573"/>
                </a:lnTo>
                <a:lnTo>
                  <a:pt x="113078" y="0"/>
                </a:lnTo>
                <a:close/>
              </a:path>
            </a:pathLst>
          </a:custGeom>
          <a:solidFill>
            <a:srgbClr val="3C5076"/>
          </a:solidFill>
        </p:spPr>
        <p:txBody>
          <a:bodyPr wrap="square" lIns="0" tIns="0" rIns="0" bIns="0" rtlCol="0"/>
          <a:lstStyle/>
          <a:p>
            <a:endParaRPr/>
          </a:p>
        </p:txBody>
      </p:sp>
      <p:sp>
        <p:nvSpPr>
          <p:cNvPr id="49" name="object 48">
            <a:extLst>
              <a:ext uri="{FF2B5EF4-FFF2-40B4-BE49-F238E27FC236}">
                <a16:creationId xmlns:a16="http://schemas.microsoft.com/office/drawing/2014/main" id="{CC0D218D-B4A8-4CA8-B187-FD86FFABDA3B}"/>
              </a:ext>
            </a:extLst>
          </p:cNvPr>
          <p:cNvSpPr/>
          <p:nvPr/>
        </p:nvSpPr>
        <p:spPr>
          <a:xfrm>
            <a:off x="6138921" y="4738425"/>
            <a:ext cx="101771" cy="180401"/>
          </a:xfrm>
          <a:prstGeom prst="rect">
            <a:avLst/>
          </a:prstGeom>
          <a:blipFill>
            <a:blip r:embed="rId6" cstate="print"/>
            <a:stretch>
              <a:fillRect/>
            </a:stretch>
          </a:blipFill>
        </p:spPr>
        <p:txBody>
          <a:bodyPr wrap="square" lIns="0" tIns="0" rIns="0" bIns="0" rtlCol="0"/>
          <a:lstStyle/>
          <a:p>
            <a:endParaRPr/>
          </a:p>
        </p:txBody>
      </p:sp>
      <p:sp>
        <p:nvSpPr>
          <p:cNvPr id="50" name="object 49">
            <a:extLst>
              <a:ext uri="{FF2B5EF4-FFF2-40B4-BE49-F238E27FC236}">
                <a16:creationId xmlns:a16="http://schemas.microsoft.com/office/drawing/2014/main" id="{540FB1ED-1262-42AB-B953-A19FA356C0DC}"/>
              </a:ext>
            </a:extLst>
          </p:cNvPr>
          <p:cNvSpPr/>
          <p:nvPr/>
        </p:nvSpPr>
        <p:spPr>
          <a:xfrm>
            <a:off x="5437832" y="4682075"/>
            <a:ext cx="57150" cy="101600"/>
          </a:xfrm>
          <a:custGeom>
            <a:avLst/>
            <a:gdLst/>
            <a:ahLst/>
            <a:cxnLst/>
            <a:rect l="l" t="t" r="r" b="b"/>
            <a:pathLst>
              <a:path w="57150" h="101600">
                <a:moveTo>
                  <a:pt x="0" y="0"/>
                </a:moveTo>
                <a:lnTo>
                  <a:pt x="0" y="90178"/>
                </a:lnTo>
                <a:lnTo>
                  <a:pt x="56539" y="101484"/>
                </a:lnTo>
                <a:lnTo>
                  <a:pt x="56539" y="11260"/>
                </a:lnTo>
                <a:lnTo>
                  <a:pt x="0" y="0"/>
                </a:lnTo>
                <a:close/>
              </a:path>
            </a:pathLst>
          </a:custGeom>
          <a:solidFill>
            <a:srgbClr val="5D776F"/>
          </a:solidFill>
        </p:spPr>
        <p:txBody>
          <a:bodyPr wrap="square" lIns="0" tIns="0" rIns="0" bIns="0" rtlCol="0"/>
          <a:lstStyle/>
          <a:p>
            <a:endParaRPr/>
          </a:p>
        </p:txBody>
      </p:sp>
      <p:sp>
        <p:nvSpPr>
          <p:cNvPr id="51" name="object 50">
            <a:extLst>
              <a:ext uri="{FF2B5EF4-FFF2-40B4-BE49-F238E27FC236}">
                <a16:creationId xmlns:a16="http://schemas.microsoft.com/office/drawing/2014/main" id="{6621FBF2-4098-4732-B595-D482F99D8D98}"/>
              </a:ext>
            </a:extLst>
          </p:cNvPr>
          <p:cNvSpPr/>
          <p:nvPr/>
        </p:nvSpPr>
        <p:spPr>
          <a:xfrm>
            <a:off x="5449140" y="4682075"/>
            <a:ext cx="45720" cy="79375"/>
          </a:xfrm>
          <a:custGeom>
            <a:avLst/>
            <a:gdLst/>
            <a:ahLst/>
            <a:cxnLst/>
            <a:rect l="l" t="t" r="r" b="b"/>
            <a:pathLst>
              <a:path w="45720" h="79375">
                <a:moveTo>
                  <a:pt x="0" y="0"/>
                </a:moveTo>
                <a:lnTo>
                  <a:pt x="0" y="78917"/>
                </a:lnTo>
                <a:lnTo>
                  <a:pt x="45231" y="78917"/>
                </a:lnTo>
                <a:lnTo>
                  <a:pt x="45231" y="11260"/>
                </a:lnTo>
                <a:lnTo>
                  <a:pt x="0" y="0"/>
                </a:lnTo>
                <a:close/>
              </a:path>
            </a:pathLst>
          </a:custGeom>
          <a:solidFill>
            <a:srgbClr val="2C3735"/>
          </a:solidFill>
        </p:spPr>
        <p:txBody>
          <a:bodyPr wrap="square" lIns="0" tIns="0" rIns="0" bIns="0" rtlCol="0"/>
          <a:lstStyle/>
          <a:p>
            <a:endParaRPr/>
          </a:p>
        </p:txBody>
      </p:sp>
      <p:sp>
        <p:nvSpPr>
          <p:cNvPr id="52" name="object 51">
            <a:extLst>
              <a:ext uri="{FF2B5EF4-FFF2-40B4-BE49-F238E27FC236}">
                <a16:creationId xmlns:a16="http://schemas.microsoft.com/office/drawing/2014/main" id="{DCE9EDFF-A2BE-47BB-8CE2-A42512A7A40F}"/>
              </a:ext>
            </a:extLst>
          </p:cNvPr>
          <p:cNvSpPr/>
          <p:nvPr/>
        </p:nvSpPr>
        <p:spPr>
          <a:xfrm>
            <a:off x="6975705" y="4603158"/>
            <a:ext cx="57150" cy="101600"/>
          </a:xfrm>
          <a:custGeom>
            <a:avLst/>
            <a:gdLst/>
            <a:ahLst/>
            <a:cxnLst/>
            <a:rect l="l" t="t" r="r" b="b"/>
            <a:pathLst>
              <a:path w="57150" h="101600">
                <a:moveTo>
                  <a:pt x="0" y="0"/>
                </a:moveTo>
                <a:lnTo>
                  <a:pt x="0" y="101439"/>
                </a:lnTo>
                <a:lnTo>
                  <a:pt x="56539" y="101439"/>
                </a:lnTo>
                <a:lnTo>
                  <a:pt x="56539" y="11260"/>
                </a:lnTo>
                <a:lnTo>
                  <a:pt x="0" y="0"/>
                </a:lnTo>
                <a:close/>
              </a:path>
            </a:pathLst>
          </a:custGeom>
          <a:solidFill>
            <a:srgbClr val="839F90"/>
          </a:solidFill>
        </p:spPr>
        <p:txBody>
          <a:bodyPr wrap="square" lIns="0" tIns="0" rIns="0" bIns="0" rtlCol="0"/>
          <a:lstStyle/>
          <a:p>
            <a:endParaRPr/>
          </a:p>
        </p:txBody>
      </p:sp>
      <p:sp>
        <p:nvSpPr>
          <p:cNvPr id="53" name="object 52">
            <a:extLst>
              <a:ext uri="{FF2B5EF4-FFF2-40B4-BE49-F238E27FC236}">
                <a16:creationId xmlns:a16="http://schemas.microsoft.com/office/drawing/2014/main" id="{321FA77F-557B-484A-8869-CD05FE23CCE4}"/>
              </a:ext>
            </a:extLst>
          </p:cNvPr>
          <p:cNvSpPr/>
          <p:nvPr/>
        </p:nvSpPr>
        <p:spPr>
          <a:xfrm>
            <a:off x="6987013" y="4603158"/>
            <a:ext cx="45720" cy="90805"/>
          </a:xfrm>
          <a:custGeom>
            <a:avLst/>
            <a:gdLst/>
            <a:ahLst/>
            <a:cxnLst/>
            <a:rect l="l" t="t" r="r" b="b"/>
            <a:pathLst>
              <a:path w="45720" h="90804">
                <a:moveTo>
                  <a:pt x="0" y="0"/>
                </a:moveTo>
                <a:lnTo>
                  <a:pt x="0" y="78917"/>
                </a:lnTo>
                <a:lnTo>
                  <a:pt x="45231" y="90178"/>
                </a:lnTo>
                <a:lnTo>
                  <a:pt x="45231" y="11260"/>
                </a:lnTo>
                <a:lnTo>
                  <a:pt x="0" y="0"/>
                </a:lnTo>
                <a:close/>
              </a:path>
            </a:pathLst>
          </a:custGeom>
          <a:solidFill>
            <a:srgbClr val="ACD3BE"/>
          </a:solidFill>
        </p:spPr>
        <p:txBody>
          <a:bodyPr wrap="square" lIns="0" tIns="0" rIns="0" bIns="0" rtlCol="0"/>
          <a:lstStyle/>
          <a:p>
            <a:endParaRPr/>
          </a:p>
        </p:txBody>
      </p:sp>
      <p:sp>
        <p:nvSpPr>
          <p:cNvPr id="54" name="object 53">
            <a:extLst>
              <a:ext uri="{FF2B5EF4-FFF2-40B4-BE49-F238E27FC236}">
                <a16:creationId xmlns:a16="http://schemas.microsoft.com/office/drawing/2014/main" id="{E35C7FCB-27B9-4742-8CC7-78D9BB2BFEC1}"/>
              </a:ext>
            </a:extLst>
          </p:cNvPr>
          <p:cNvSpPr/>
          <p:nvPr/>
        </p:nvSpPr>
        <p:spPr>
          <a:xfrm>
            <a:off x="6794779" y="4524195"/>
            <a:ext cx="57150" cy="226060"/>
          </a:xfrm>
          <a:custGeom>
            <a:avLst/>
            <a:gdLst/>
            <a:ahLst/>
            <a:cxnLst/>
            <a:rect l="l" t="t" r="r" b="b"/>
            <a:pathLst>
              <a:path w="57150" h="226060">
                <a:moveTo>
                  <a:pt x="0" y="0"/>
                </a:moveTo>
                <a:lnTo>
                  <a:pt x="0" y="214229"/>
                </a:lnTo>
                <a:lnTo>
                  <a:pt x="56539" y="225536"/>
                </a:lnTo>
                <a:lnTo>
                  <a:pt x="56539" y="11306"/>
                </a:lnTo>
                <a:lnTo>
                  <a:pt x="0" y="0"/>
                </a:lnTo>
                <a:close/>
              </a:path>
            </a:pathLst>
          </a:custGeom>
          <a:solidFill>
            <a:srgbClr val="839F90"/>
          </a:solidFill>
        </p:spPr>
        <p:txBody>
          <a:bodyPr wrap="square" lIns="0" tIns="0" rIns="0" bIns="0" rtlCol="0"/>
          <a:lstStyle/>
          <a:p>
            <a:endParaRPr/>
          </a:p>
        </p:txBody>
      </p:sp>
      <p:sp>
        <p:nvSpPr>
          <p:cNvPr id="55" name="object 54">
            <a:extLst>
              <a:ext uri="{FF2B5EF4-FFF2-40B4-BE49-F238E27FC236}">
                <a16:creationId xmlns:a16="http://schemas.microsoft.com/office/drawing/2014/main" id="{C5933B15-396A-4CB9-9EAE-CA7D282B5BB7}"/>
              </a:ext>
            </a:extLst>
          </p:cNvPr>
          <p:cNvSpPr/>
          <p:nvPr/>
        </p:nvSpPr>
        <p:spPr>
          <a:xfrm>
            <a:off x="6828703" y="4535493"/>
            <a:ext cx="0" cy="191770"/>
          </a:xfrm>
          <a:custGeom>
            <a:avLst/>
            <a:gdLst/>
            <a:ahLst/>
            <a:cxnLst/>
            <a:rect l="l" t="t" r="r" b="b"/>
            <a:pathLst>
              <a:path h="191770">
                <a:moveTo>
                  <a:pt x="0" y="0"/>
                </a:moveTo>
                <a:lnTo>
                  <a:pt x="0" y="191671"/>
                </a:lnTo>
              </a:path>
            </a:pathLst>
          </a:custGeom>
          <a:ln w="45231">
            <a:solidFill>
              <a:srgbClr val="ACD3BE"/>
            </a:solidFill>
          </a:ln>
        </p:spPr>
        <p:txBody>
          <a:bodyPr wrap="square" lIns="0" tIns="0" rIns="0" bIns="0" rtlCol="0"/>
          <a:lstStyle/>
          <a:p>
            <a:endParaRPr/>
          </a:p>
        </p:txBody>
      </p:sp>
      <p:sp>
        <p:nvSpPr>
          <p:cNvPr id="56" name="object 55">
            <a:extLst>
              <a:ext uri="{FF2B5EF4-FFF2-40B4-BE49-F238E27FC236}">
                <a16:creationId xmlns:a16="http://schemas.microsoft.com/office/drawing/2014/main" id="{60DEABF5-6FCC-48DD-BD0E-6E7F8E94580F}"/>
              </a:ext>
            </a:extLst>
          </p:cNvPr>
          <p:cNvSpPr/>
          <p:nvPr/>
        </p:nvSpPr>
        <p:spPr>
          <a:xfrm>
            <a:off x="6885242" y="4434017"/>
            <a:ext cx="361950" cy="124460"/>
          </a:xfrm>
          <a:custGeom>
            <a:avLst/>
            <a:gdLst/>
            <a:ahLst/>
            <a:cxnLst/>
            <a:rect l="l" t="t" r="r" b="b"/>
            <a:pathLst>
              <a:path w="361950" h="124460">
                <a:moveTo>
                  <a:pt x="169618" y="0"/>
                </a:moveTo>
                <a:lnTo>
                  <a:pt x="0" y="90178"/>
                </a:lnTo>
                <a:lnTo>
                  <a:pt x="203542" y="124006"/>
                </a:lnTo>
                <a:lnTo>
                  <a:pt x="361852" y="22567"/>
                </a:lnTo>
                <a:lnTo>
                  <a:pt x="169618" y="0"/>
                </a:lnTo>
                <a:close/>
              </a:path>
            </a:pathLst>
          </a:custGeom>
          <a:solidFill>
            <a:srgbClr val="3B4645"/>
          </a:solidFill>
        </p:spPr>
        <p:txBody>
          <a:bodyPr wrap="square" lIns="0" tIns="0" rIns="0" bIns="0" rtlCol="0"/>
          <a:lstStyle/>
          <a:p>
            <a:endParaRPr/>
          </a:p>
        </p:txBody>
      </p:sp>
      <p:sp>
        <p:nvSpPr>
          <p:cNvPr id="57" name="object 56">
            <a:extLst>
              <a:ext uri="{FF2B5EF4-FFF2-40B4-BE49-F238E27FC236}">
                <a16:creationId xmlns:a16="http://schemas.microsoft.com/office/drawing/2014/main" id="{FB9D0359-B99C-4BE5-AEEE-FC989F59B87A}"/>
              </a:ext>
            </a:extLst>
          </p:cNvPr>
          <p:cNvSpPr/>
          <p:nvPr/>
        </p:nvSpPr>
        <p:spPr>
          <a:xfrm>
            <a:off x="6896550" y="4411450"/>
            <a:ext cx="361950" cy="124460"/>
          </a:xfrm>
          <a:custGeom>
            <a:avLst/>
            <a:gdLst/>
            <a:ahLst/>
            <a:cxnLst/>
            <a:rect l="l" t="t" r="r" b="b"/>
            <a:pathLst>
              <a:path w="361950" h="124460">
                <a:moveTo>
                  <a:pt x="169618" y="0"/>
                </a:moveTo>
                <a:lnTo>
                  <a:pt x="0" y="90223"/>
                </a:lnTo>
                <a:lnTo>
                  <a:pt x="203542" y="124051"/>
                </a:lnTo>
                <a:lnTo>
                  <a:pt x="361852" y="22567"/>
                </a:lnTo>
                <a:lnTo>
                  <a:pt x="169618" y="0"/>
                </a:lnTo>
                <a:close/>
              </a:path>
            </a:pathLst>
          </a:custGeom>
          <a:solidFill>
            <a:srgbClr val="A2B8A8"/>
          </a:solidFill>
        </p:spPr>
        <p:txBody>
          <a:bodyPr wrap="square" lIns="0" tIns="0" rIns="0" bIns="0" rtlCol="0"/>
          <a:lstStyle/>
          <a:p>
            <a:endParaRPr/>
          </a:p>
        </p:txBody>
      </p:sp>
      <p:sp>
        <p:nvSpPr>
          <p:cNvPr id="58" name="object 57">
            <a:extLst>
              <a:ext uri="{FF2B5EF4-FFF2-40B4-BE49-F238E27FC236}">
                <a16:creationId xmlns:a16="http://schemas.microsoft.com/office/drawing/2014/main" id="{25D0B4F9-25D5-4FAD-8103-CF3EC89CC592}"/>
              </a:ext>
            </a:extLst>
          </p:cNvPr>
          <p:cNvSpPr/>
          <p:nvPr/>
        </p:nvSpPr>
        <p:spPr>
          <a:xfrm>
            <a:off x="7145323" y="4546763"/>
            <a:ext cx="67847" cy="124006"/>
          </a:xfrm>
          <a:prstGeom prst="rect">
            <a:avLst/>
          </a:prstGeom>
          <a:blipFill>
            <a:blip r:embed="rId7" cstate="print"/>
            <a:stretch>
              <a:fillRect/>
            </a:stretch>
          </a:blipFill>
        </p:spPr>
        <p:txBody>
          <a:bodyPr wrap="square" lIns="0" tIns="0" rIns="0" bIns="0" rtlCol="0"/>
          <a:lstStyle/>
          <a:p>
            <a:endParaRPr/>
          </a:p>
        </p:txBody>
      </p:sp>
      <p:sp>
        <p:nvSpPr>
          <p:cNvPr id="59" name="object 58">
            <a:extLst>
              <a:ext uri="{FF2B5EF4-FFF2-40B4-BE49-F238E27FC236}">
                <a16:creationId xmlns:a16="http://schemas.microsoft.com/office/drawing/2014/main" id="{2F425E59-D397-4E59-BA6F-E7A004AD62AB}"/>
              </a:ext>
            </a:extLst>
          </p:cNvPr>
          <p:cNvSpPr/>
          <p:nvPr/>
        </p:nvSpPr>
        <p:spPr>
          <a:xfrm>
            <a:off x="5222982" y="4693336"/>
            <a:ext cx="79155" cy="135312"/>
          </a:xfrm>
          <a:prstGeom prst="rect">
            <a:avLst/>
          </a:prstGeom>
          <a:blipFill>
            <a:blip r:embed="rId8" cstate="print"/>
            <a:stretch>
              <a:fillRect/>
            </a:stretch>
          </a:blipFill>
        </p:spPr>
        <p:txBody>
          <a:bodyPr wrap="square" lIns="0" tIns="0" rIns="0" bIns="0" rtlCol="0"/>
          <a:lstStyle/>
          <a:p>
            <a:endParaRPr/>
          </a:p>
        </p:txBody>
      </p:sp>
      <p:sp>
        <p:nvSpPr>
          <p:cNvPr id="60" name="object 59">
            <a:extLst>
              <a:ext uri="{FF2B5EF4-FFF2-40B4-BE49-F238E27FC236}">
                <a16:creationId xmlns:a16="http://schemas.microsoft.com/office/drawing/2014/main" id="{17D27B37-F212-40AD-8CE7-FE690E7257D6}"/>
              </a:ext>
            </a:extLst>
          </p:cNvPr>
          <p:cNvSpPr/>
          <p:nvPr/>
        </p:nvSpPr>
        <p:spPr>
          <a:xfrm>
            <a:off x="6365079" y="4298705"/>
            <a:ext cx="260350" cy="180975"/>
          </a:xfrm>
          <a:custGeom>
            <a:avLst/>
            <a:gdLst/>
            <a:ahLst/>
            <a:cxnLst/>
            <a:rect l="l" t="t" r="r" b="b"/>
            <a:pathLst>
              <a:path w="260350" h="180975">
                <a:moveTo>
                  <a:pt x="260081" y="112745"/>
                </a:moveTo>
                <a:lnTo>
                  <a:pt x="124386" y="169140"/>
                </a:lnTo>
                <a:lnTo>
                  <a:pt x="124386" y="180401"/>
                </a:lnTo>
                <a:lnTo>
                  <a:pt x="260081" y="112745"/>
                </a:lnTo>
                <a:close/>
              </a:path>
              <a:path w="260350" h="180975">
                <a:moveTo>
                  <a:pt x="237465" y="101484"/>
                </a:moveTo>
                <a:lnTo>
                  <a:pt x="101771" y="157879"/>
                </a:lnTo>
                <a:lnTo>
                  <a:pt x="113078" y="169140"/>
                </a:lnTo>
                <a:lnTo>
                  <a:pt x="237465" y="101484"/>
                </a:lnTo>
                <a:close/>
              </a:path>
              <a:path w="260350" h="180975">
                <a:moveTo>
                  <a:pt x="214849" y="78917"/>
                </a:moveTo>
                <a:lnTo>
                  <a:pt x="90463" y="146573"/>
                </a:lnTo>
                <a:lnTo>
                  <a:pt x="226157" y="90223"/>
                </a:lnTo>
                <a:lnTo>
                  <a:pt x="214849" y="78917"/>
                </a:lnTo>
                <a:close/>
              </a:path>
              <a:path w="260350" h="180975">
                <a:moveTo>
                  <a:pt x="203542" y="67656"/>
                </a:moveTo>
                <a:lnTo>
                  <a:pt x="192234" y="67656"/>
                </a:lnTo>
                <a:lnTo>
                  <a:pt x="67847" y="124051"/>
                </a:lnTo>
                <a:lnTo>
                  <a:pt x="79155" y="135312"/>
                </a:lnTo>
                <a:lnTo>
                  <a:pt x="203542" y="67656"/>
                </a:lnTo>
                <a:close/>
              </a:path>
              <a:path w="260350" h="180975">
                <a:moveTo>
                  <a:pt x="169618" y="45134"/>
                </a:moveTo>
                <a:lnTo>
                  <a:pt x="45231" y="101484"/>
                </a:lnTo>
                <a:lnTo>
                  <a:pt x="56539" y="112745"/>
                </a:lnTo>
                <a:lnTo>
                  <a:pt x="180926" y="56395"/>
                </a:lnTo>
                <a:lnTo>
                  <a:pt x="169618" y="45134"/>
                </a:lnTo>
                <a:close/>
              </a:path>
              <a:path w="260350" h="180975">
                <a:moveTo>
                  <a:pt x="147002" y="33828"/>
                </a:moveTo>
                <a:lnTo>
                  <a:pt x="33923" y="90223"/>
                </a:lnTo>
                <a:lnTo>
                  <a:pt x="45231" y="101484"/>
                </a:lnTo>
                <a:lnTo>
                  <a:pt x="158310" y="45134"/>
                </a:lnTo>
                <a:lnTo>
                  <a:pt x="147002" y="33828"/>
                </a:lnTo>
                <a:close/>
              </a:path>
              <a:path w="260350" h="180975">
                <a:moveTo>
                  <a:pt x="113078" y="0"/>
                </a:moveTo>
                <a:lnTo>
                  <a:pt x="0" y="56395"/>
                </a:lnTo>
                <a:lnTo>
                  <a:pt x="11307" y="67656"/>
                </a:lnTo>
                <a:lnTo>
                  <a:pt x="113078" y="11306"/>
                </a:lnTo>
                <a:lnTo>
                  <a:pt x="113078" y="0"/>
                </a:lnTo>
                <a:close/>
              </a:path>
            </a:pathLst>
          </a:custGeom>
          <a:solidFill>
            <a:srgbClr val="181E35"/>
          </a:solidFill>
        </p:spPr>
        <p:txBody>
          <a:bodyPr wrap="square" lIns="0" tIns="0" rIns="0" bIns="0" rtlCol="0"/>
          <a:lstStyle/>
          <a:p>
            <a:endParaRPr/>
          </a:p>
        </p:txBody>
      </p:sp>
      <p:sp>
        <p:nvSpPr>
          <p:cNvPr id="61" name="object 60">
            <a:extLst>
              <a:ext uri="{FF2B5EF4-FFF2-40B4-BE49-F238E27FC236}">
                <a16:creationId xmlns:a16="http://schemas.microsoft.com/office/drawing/2014/main" id="{CC3AEAD9-8872-433B-9B50-A4B150A02F18}"/>
              </a:ext>
            </a:extLst>
          </p:cNvPr>
          <p:cNvSpPr/>
          <p:nvPr/>
        </p:nvSpPr>
        <p:spPr>
          <a:xfrm>
            <a:off x="5663990" y="4073214"/>
            <a:ext cx="2940050" cy="1556385"/>
          </a:xfrm>
          <a:custGeom>
            <a:avLst/>
            <a:gdLst/>
            <a:ahLst/>
            <a:cxnLst/>
            <a:rect l="l" t="t" r="r" b="b"/>
            <a:pathLst>
              <a:path w="2940050" h="1556385">
                <a:moveTo>
                  <a:pt x="79155" y="1206416"/>
                </a:moveTo>
                <a:lnTo>
                  <a:pt x="11307" y="1251505"/>
                </a:lnTo>
                <a:lnTo>
                  <a:pt x="0" y="1420646"/>
                </a:lnTo>
                <a:lnTo>
                  <a:pt x="554086" y="1555940"/>
                </a:lnTo>
                <a:lnTo>
                  <a:pt x="915636" y="1296639"/>
                </a:lnTo>
                <a:lnTo>
                  <a:pt x="531470" y="1296639"/>
                </a:lnTo>
                <a:lnTo>
                  <a:pt x="79155" y="1206416"/>
                </a:lnTo>
                <a:close/>
              </a:path>
              <a:path w="2940050" h="1556385">
                <a:moveTo>
                  <a:pt x="2465119" y="0"/>
                </a:moveTo>
                <a:lnTo>
                  <a:pt x="531470" y="1296639"/>
                </a:lnTo>
                <a:lnTo>
                  <a:pt x="915636" y="1296639"/>
                </a:lnTo>
                <a:lnTo>
                  <a:pt x="2487735" y="169140"/>
                </a:lnTo>
                <a:lnTo>
                  <a:pt x="2929684" y="169140"/>
                </a:lnTo>
                <a:lnTo>
                  <a:pt x="2940051" y="45089"/>
                </a:lnTo>
                <a:lnTo>
                  <a:pt x="2465119" y="0"/>
                </a:lnTo>
                <a:close/>
              </a:path>
              <a:path w="2940050" h="1556385">
                <a:moveTo>
                  <a:pt x="2929684" y="169140"/>
                </a:moveTo>
                <a:lnTo>
                  <a:pt x="2487735" y="169140"/>
                </a:lnTo>
                <a:lnTo>
                  <a:pt x="2894819" y="225490"/>
                </a:lnTo>
                <a:lnTo>
                  <a:pt x="2928743" y="180401"/>
                </a:lnTo>
                <a:lnTo>
                  <a:pt x="2929684" y="169140"/>
                </a:lnTo>
                <a:close/>
              </a:path>
            </a:pathLst>
          </a:custGeom>
          <a:solidFill>
            <a:srgbClr val="A2B8A8"/>
          </a:solidFill>
        </p:spPr>
        <p:txBody>
          <a:bodyPr wrap="square" lIns="0" tIns="0" rIns="0" bIns="0" rtlCol="0"/>
          <a:lstStyle/>
          <a:p>
            <a:endParaRPr/>
          </a:p>
        </p:txBody>
      </p:sp>
      <p:sp>
        <p:nvSpPr>
          <p:cNvPr id="62" name="object 61">
            <a:extLst>
              <a:ext uri="{FF2B5EF4-FFF2-40B4-BE49-F238E27FC236}">
                <a16:creationId xmlns:a16="http://schemas.microsoft.com/office/drawing/2014/main" id="{037DB7AD-2B01-417A-88CA-52D3AADE4E43}"/>
              </a:ext>
            </a:extLst>
          </p:cNvPr>
          <p:cNvSpPr/>
          <p:nvPr/>
        </p:nvSpPr>
        <p:spPr>
          <a:xfrm>
            <a:off x="5663990" y="4118303"/>
            <a:ext cx="2906395" cy="1511300"/>
          </a:xfrm>
          <a:custGeom>
            <a:avLst/>
            <a:gdLst/>
            <a:ahLst/>
            <a:cxnLst/>
            <a:rect l="l" t="t" r="r" b="b"/>
            <a:pathLst>
              <a:path w="2906395" h="1511300">
                <a:moveTo>
                  <a:pt x="11307" y="1206416"/>
                </a:moveTo>
                <a:lnTo>
                  <a:pt x="0" y="1375557"/>
                </a:lnTo>
                <a:lnTo>
                  <a:pt x="554086" y="1510851"/>
                </a:lnTo>
                <a:lnTo>
                  <a:pt x="805599" y="1330468"/>
                </a:lnTo>
                <a:lnTo>
                  <a:pt x="531470" y="1330468"/>
                </a:lnTo>
                <a:lnTo>
                  <a:pt x="11307" y="1206416"/>
                </a:lnTo>
                <a:close/>
              </a:path>
              <a:path w="2906395" h="1511300">
                <a:moveTo>
                  <a:pt x="2476427" y="0"/>
                </a:moveTo>
                <a:lnTo>
                  <a:pt x="531470" y="1330468"/>
                </a:lnTo>
                <a:lnTo>
                  <a:pt x="805599" y="1330468"/>
                </a:lnTo>
                <a:lnTo>
                  <a:pt x="2487735" y="124051"/>
                </a:lnTo>
                <a:lnTo>
                  <a:pt x="2899530" y="124051"/>
                </a:lnTo>
                <a:lnTo>
                  <a:pt x="2906127" y="45134"/>
                </a:lnTo>
                <a:lnTo>
                  <a:pt x="2476427" y="0"/>
                </a:lnTo>
                <a:close/>
              </a:path>
              <a:path w="2906395" h="1511300">
                <a:moveTo>
                  <a:pt x="2899530" y="124051"/>
                </a:moveTo>
                <a:lnTo>
                  <a:pt x="2487735" y="124051"/>
                </a:lnTo>
                <a:lnTo>
                  <a:pt x="2894819" y="180401"/>
                </a:lnTo>
                <a:lnTo>
                  <a:pt x="2899530" y="124051"/>
                </a:lnTo>
                <a:close/>
              </a:path>
            </a:pathLst>
          </a:custGeom>
          <a:solidFill>
            <a:srgbClr val="D5E8DB"/>
          </a:solidFill>
        </p:spPr>
        <p:txBody>
          <a:bodyPr wrap="square" lIns="0" tIns="0" rIns="0" bIns="0" rtlCol="0"/>
          <a:lstStyle/>
          <a:p>
            <a:endParaRPr/>
          </a:p>
        </p:txBody>
      </p:sp>
      <p:sp>
        <p:nvSpPr>
          <p:cNvPr id="63" name="object 62">
            <a:extLst>
              <a:ext uri="{FF2B5EF4-FFF2-40B4-BE49-F238E27FC236}">
                <a16:creationId xmlns:a16="http://schemas.microsoft.com/office/drawing/2014/main" id="{465CFCFC-28A4-4ABB-AA9D-F868EACB22C7}"/>
              </a:ext>
            </a:extLst>
          </p:cNvPr>
          <p:cNvSpPr/>
          <p:nvPr/>
        </p:nvSpPr>
        <p:spPr>
          <a:xfrm>
            <a:off x="5663990" y="5324719"/>
            <a:ext cx="531495" cy="293370"/>
          </a:xfrm>
          <a:custGeom>
            <a:avLst/>
            <a:gdLst/>
            <a:ahLst/>
            <a:cxnLst/>
            <a:rect l="l" t="t" r="r" b="b"/>
            <a:pathLst>
              <a:path w="531495" h="293370">
                <a:moveTo>
                  <a:pt x="11307" y="0"/>
                </a:moveTo>
                <a:lnTo>
                  <a:pt x="0" y="169140"/>
                </a:lnTo>
                <a:lnTo>
                  <a:pt x="531470" y="293160"/>
                </a:lnTo>
                <a:lnTo>
                  <a:pt x="531470" y="124051"/>
                </a:lnTo>
                <a:lnTo>
                  <a:pt x="11307" y="0"/>
                </a:lnTo>
                <a:close/>
              </a:path>
            </a:pathLst>
          </a:custGeom>
          <a:solidFill>
            <a:srgbClr val="A8A39B"/>
          </a:solidFill>
        </p:spPr>
        <p:txBody>
          <a:bodyPr wrap="square" lIns="0" tIns="0" rIns="0" bIns="0" rtlCol="0"/>
          <a:lstStyle/>
          <a:p>
            <a:endParaRPr/>
          </a:p>
        </p:txBody>
      </p:sp>
      <p:sp>
        <p:nvSpPr>
          <p:cNvPr id="64" name="object 63">
            <a:extLst>
              <a:ext uri="{FF2B5EF4-FFF2-40B4-BE49-F238E27FC236}">
                <a16:creationId xmlns:a16="http://schemas.microsoft.com/office/drawing/2014/main" id="{B3A23B6F-E9A0-43CF-B8AA-667F6861A39B}"/>
              </a:ext>
            </a:extLst>
          </p:cNvPr>
          <p:cNvSpPr/>
          <p:nvPr/>
        </p:nvSpPr>
        <p:spPr>
          <a:xfrm>
            <a:off x="5675298" y="4039386"/>
            <a:ext cx="2894965" cy="1341755"/>
          </a:xfrm>
          <a:custGeom>
            <a:avLst/>
            <a:gdLst/>
            <a:ahLst/>
            <a:cxnLst/>
            <a:rect l="l" t="t" r="r" b="b"/>
            <a:pathLst>
              <a:path w="2894965" h="1341754">
                <a:moveTo>
                  <a:pt x="11307" y="1206416"/>
                </a:moveTo>
                <a:lnTo>
                  <a:pt x="0" y="1206416"/>
                </a:lnTo>
                <a:lnTo>
                  <a:pt x="0" y="1228983"/>
                </a:lnTo>
                <a:lnTo>
                  <a:pt x="508855" y="1341729"/>
                </a:lnTo>
                <a:lnTo>
                  <a:pt x="520162" y="1341729"/>
                </a:lnTo>
                <a:lnTo>
                  <a:pt x="520162" y="1330468"/>
                </a:lnTo>
                <a:lnTo>
                  <a:pt x="536976" y="1319161"/>
                </a:lnTo>
                <a:lnTo>
                  <a:pt x="508855" y="1319161"/>
                </a:lnTo>
                <a:lnTo>
                  <a:pt x="11307" y="1206416"/>
                </a:lnTo>
                <a:close/>
              </a:path>
              <a:path w="2894965" h="1341754">
                <a:moveTo>
                  <a:pt x="2465119" y="0"/>
                </a:moveTo>
                <a:lnTo>
                  <a:pt x="2453812" y="0"/>
                </a:lnTo>
                <a:lnTo>
                  <a:pt x="508855" y="1319161"/>
                </a:lnTo>
                <a:lnTo>
                  <a:pt x="536976" y="1319161"/>
                </a:lnTo>
                <a:lnTo>
                  <a:pt x="2465119" y="22567"/>
                </a:lnTo>
                <a:lnTo>
                  <a:pt x="2637068" y="22567"/>
                </a:lnTo>
                <a:lnTo>
                  <a:pt x="2465119" y="0"/>
                </a:lnTo>
                <a:close/>
              </a:path>
              <a:path w="2894965" h="1341754">
                <a:moveTo>
                  <a:pt x="2637068" y="22567"/>
                </a:moveTo>
                <a:lnTo>
                  <a:pt x="2465119" y="22567"/>
                </a:lnTo>
                <a:lnTo>
                  <a:pt x="2894819" y="78917"/>
                </a:lnTo>
                <a:lnTo>
                  <a:pt x="2894819" y="56395"/>
                </a:lnTo>
                <a:lnTo>
                  <a:pt x="2637068" y="22567"/>
                </a:lnTo>
                <a:close/>
              </a:path>
            </a:pathLst>
          </a:custGeom>
          <a:solidFill>
            <a:srgbClr val="6EC8DF"/>
          </a:solidFill>
        </p:spPr>
        <p:txBody>
          <a:bodyPr wrap="square" lIns="0" tIns="0" rIns="0" bIns="0" rtlCol="0"/>
          <a:lstStyle/>
          <a:p>
            <a:endParaRPr/>
          </a:p>
        </p:txBody>
      </p:sp>
      <p:sp>
        <p:nvSpPr>
          <p:cNvPr id="65" name="object 64">
            <a:extLst>
              <a:ext uri="{FF2B5EF4-FFF2-40B4-BE49-F238E27FC236}">
                <a16:creationId xmlns:a16="http://schemas.microsoft.com/office/drawing/2014/main" id="{1AABA034-F955-45E4-BDC5-4EA68B35B7DE}"/>
              </a:ext>
            </a:extLst>
          </p:cNvPr>
          <p:cNvSpPr/>
          <p:nvPr/>
        </p:nvSpPr>
        <p:spPr>
          <a:xfrm>
            <a:off x="4442738" y="3419264"/>
            <a:ext cx="1356995" cy="608965"/>
          </a:xfrm>
          <a:custGeom>
            <a:avLst/>
            <a:gdLst/>
            <a:ahLst/>
            <a:cxnLst/>
            <a:rect l="l" t="t" r="r" b="b"/>
            <a:pathLst>
              <a:path w="1356995" h="608964">
                <a:moveTo>
                  <a:pt x="124386" y="90223"/>
                </a:moveTo>
                <a:lnTo>
                  <a:pt x="113078" y="101484"/>
                </a:lnTo>
                <a:lnTo>
                  <a:pt x="101771" y="124051"/>
                </a:lnTo>
                <a:lnTo>
                  <a:pt x="79155" y="146573"/>
                </a:lnTo>
                <a:lnTo>
                  <a:pt x="56539" y="157879"/>
                </a:lnTo>
                <a:lnTo>
                  <a:pt x="22615" y="169140"/>
                </a:lnTo>
                <a:lnTo>
                  <a:pt x="0" y="180401"/>
                </a:lnTo>
                <a:lnTo>
                  <a:pt x="0" y="191707"/>
                </a:lnTo>
                <a:lnTo>
                  <a:pt x="79155" y="259318"/>
                </a:lnTo>
                <a:lnTo>
                  <a:pt x="101771" y="304453"/>
                </a:lnTo>
                <a:lnTo>
                  <a:pt x="113078" y="360803"/>
                </a:lnTo>
                <a:lnTo>
                  <a:pt x="147002" y="394631"/>
                </a:lnTo>
                <a:lnTo>
                  <a:pt x="226157" y="428459"/>
                </a:lnTo>
                <a:lnTo>
                  <a:pt x="339236" y="462287"/>
                </a:lnTo>
                <a:lnTo>
                  <a:pt x="463623" y="496115"/>
                </a:lnTo>
                <a:lnTo>
                  <a:pt x="746320" y="552466"/>
                </a:lnTo>
                <a:lnTo>
                  <a:pt x="927246" y="575033"/>
                </a:lnTo>
                <a:lnTo>
                  <a:pt x="1164712" y="608861"/>
                </a:lnTo>
                <a:lnTo>
                  <a:pt x="1255175" y="608861"/>
                </a:lnTo>
                <a:lnTo>
                  <a:pt x="1289099" y="597600"/>
                </a:lnTo>
                <a:lnTo>
                  <a:pt x="1345638" y="541205"/>
                </a:lnTo>
                <a:lnTo>
                  <a:pt x="1356946" y="507376"/>
                </a:lnTo>
                <a:lnTo>
                  <a:pt x="1356946" y="417198"/>
                </a:lnTo>
                <a:lnTo>
                  <a:pt x="1345638" y="383370"/>
                </a:lnTo>
                <a:lnTo>
                  <a:pt x="1323023" y="349542"/>
                </a:lnTo>
                <a:lnTo>
                  <a:pt x="1289099" y="326975"/>
                </a:lnTo>
                <a:lnTo>
                  <a:pt x="1029017" y="326975"/>
                </a:lnTo>
                <a:lnTo>
                  <a:pt x="972478" y="315714"/>
                </a:lnTo>
                <a:lnTo>
                  <a:pt x="927246" y="293147"/>
                </a:lnTo>
                <a:lnTo>
                  <a:pt x="644549" y="293147"/>
                </a:lnTo>
                <a:lnTo>
                  <a:pt x="621933" y="281886"/>
                </a:lnTo>
                <a:lnTo>
                  <a:pt x="565394" y="259318"/>
                </a:lnTo>
                <a:lnTo>
                  <a:pt x="531470" y="236797"/>
                </a:lnTo>
                <a:lnTo>
                  <a:pt x="441007" y="225490"/>
                </a:lnTo>
                <a:lnTo>
                  <a:pt x="327928" y="202968"/>
                </a:lnTo>
                <a:lnTo>
                  <a:pt x="226157" y="180401"/>
                </a:lnTo>
                <a:lnTo>
                  <a:pt x="192234" y="157879"/>
                </a:lnTo>
                <a:lnTo>
                  <a:pt x="158310" y="112745"/>
                </a:lnTo>
                <a:lnTo>
                  <a:pt x="147002" y="101484"/>
                </a:lnTo>
                <a:lnTo>
                  <a:pt x="124386" y="90223"/>
                </a:lnTo>
                <a:close/>
              </a:path>
              <a:path w="1356995" h="608964">
                <a:moveTo>
                  <a:pt x="1243867" y="315714"/>
                </a:moveTo>
                <a:lnTo>
                  <a:pt x="1096865" y="315714"/>
                </a:lnTo>
                <a:lnTo>
                  <a:pt x="1029017" y="326975"/>
                </a:lnTo>
                <a:lnTo>
                  <a:pt x="1289099" y="326975"/>
                </a:lnTo>
                <a:lnTo>
                  <a:pt x="1243867" y="315714"/>
                </a:lnTo>
                <a:close/>
              </a:path>
              <a:path w="1356995" h="608964">
                <a:moveTo>
                  <a:pt x="712397" y="0"/>
                </a:moveTo>
                <a:lnTo>
                  <a:pt x="712397" y="22567"/>
                </a:lnTo>
                <a:lnTo>
                  <a:pt x="701089" y="67656"/>
                </a:lnTo>
                <a:lnTo>
                  <a:pt x="689781" y="146573"/>
                </a:lnTo>
                <a:lnTo>
                  <a:pt x="678473" y="248057"/>
                </a:lnTo>
                <a:lnTo>
                  <a:pt x="678473" y="270625"/>
                </a:lnTo>
                <a:lnTo>
                  <a:pt x="667165" y="281886"/>
                </a:lnTo>
                <a:lnTo>
                  <a:pt x="644549" y="293147"/>
                </a:lnTo>
                <a:lnTo>
                  <a:pt x="768936" y="293147"/>
                </a:lnTo>
                <a:lnTo>
                  <a:pt x="757628" y="270625"/>
                </a:lnTo>
                <a:lnTo>
                  <a:pt x="746320" y="225490"/>
                </a:lnTo>
                <a:lnTo>
                  <a:pt x="735012" y="124051"/>
                </a:lnTo>
                <a:lnTo>
                  <a:pt x="723704" y="11306"/>
                </a:lnTo>
                <a:lnTo>
                  <a:pt x="712397" y="0"/>
                </a:lnTo>
                <a:close/>
              </a:path>
              <a:path w="1356995" h="608964">
                <a:moveTo>
                  <a:pt x="859399" y="22567"/>
                </a:moveTo>
                <a:lnTo>
                  <a:pt x="848091" y="22567"/>
                </a:lnTo>
                <a:lnTo>
                  <a:pt x="814168" y="112745"/>
                </a:lnTo>
                <a:lnTo>
                  <a:pt x="814168" y="236797"/>
                </a:lnTo>
                <a:lnTo>
                  <a:pt x="802860" y="270625"/>
                </a:lnTo>
                <a:lnTo>
                  <a:pt x="791552" y="293147"/>
                </a:lnTo>
                <a:lnTo>
                  <a:pt x="927246" y="293147"/>
                </a:lnTo>
                <a:lnTo>
                  <a:pt x="893323" y="259318"/>
                </a:lnTo>
                <a:lnTo>
                  <a:pt x="870707" y="202968"/>
                </a:lnTo>
                <a:lnTo>
                  <a:pt x="859399" y="112745"/>
                </a:lnTo>
                <a:lnTo>
                  <a:pt x="859399" y="22567"/>
                </a:lnTo>
                <a:close/>
              </a:path>
            </a:pathLst>
          </a:custGeom>
          <a:solidFill>
            <a:srgbClr val="505617"/>
          </a:solidFill>
        </p:spPr>
        <p:txBody>
          <a:bodyPr wrap="square" lIns="0" tIns="0" rIns="0" bIns="0" rtlCol="0"/>
          <a:lstStyle/>
          <a:p>
            <a:endParaRPr/>
          </a:p>
        </p:txBody>
      </p:sp>
      <p:sp>
        <p:nvSpPr>
          <p:cNvPr id="66" name="object 65">
            <a:extLst>
              <a:ext uri="{FF2B5EF4-FFF2-40B4-BE49-F238E27FC236}">
                <a16:creationId xmlns:a16="http://schemas.microsoft.com/office/drawing/2014/main" id="{9E540E39-004E-4492-B0E9-E51D48D9FC5B}"/>
              </a:ext>
            </a:extLst>
          </p:cNvPr>
          <p:cNvSpPr/>
          <p:nvPr/>
        </p:nvSpPr>
        <p:spPr>
          <a:xfrm>
            <a:off x="5132519" y="3419264"/>
            <a:ext cx="667385" cy="608965"/>
          </a:xfrm>
          <a:custGeom>
            <a:avLst/>
            <a:gdLst/>
            <a:ahLst/>
            <a:cxnLst/>
            <a:rect l="l" t="t" r="r" b="b"/>
            <a:pathLst>
              <a:path w="667385" h="608964">
                <a:moveTo>
                  <a:pt x="169618" y="22567"/>
                </a:moveTo>
                <a:lnTo>
                  <a:pt x="147002" y="67656"/>
                </a:lnTo>
                <a:lnTo>
                  <a:pt x="158310" y="202968"/>
                </a:lnTo>
                <a:lnTo>
                  <a:pt x="135694" y="315714"/>
                </a:lnTo>
                <a:lnTo>
                  <a:pt x="135694" y="428459"/>
                </a:lnTo>
                <a:lnTo>
                  <a:pt x="158310" y="484854"/>
                </a:lnTo>
                <a:lnTo>
                  <a:pt x="158310" y="563772"/>
                </a:lnTo>
                <a:lnTo>
                  <a:pt x="180926" y="575033"/>
                </a:lnTo>
                <a:lnTo>
                  <a:pt x="203542" y="496115"/>
                </a:lnTo>
                <a:lnTo>
                  <a:pt x="214849" y="428459"/>
                </a:lnTo>
                <a:lnTo>
                  <a:pt x="214849" y="281886"/>
                </a:lnTo>
                <a:lnTo>
                  <a:pt x="192234" y="248057"/>
                </a:lnTo>
                <a:lnTo>
                  <a:pt x="180926" y="214229"/>
                </a:lnTo>
                <a:lnTo>
                  <a:pt x="169618" y="169140"/>
                </a:lnTo>
                <a:lnTo>
                  <a:pt x="169618" y="22567"/>
                </a:lnTo>
                <a:close/>
              </a:path>
              <a:path w="667385" h="608964">
                <a:moveTo>
                  <a:pt x="22615" y="0"/>
                </a:moveTo>
                <a:lnTo>
                  <a:pt x="22615" y="22567"/>
                </a:lnTo>
                <a:lnTo>
                  <a:pt x="11307" y="67656"/>
                </a:lnTo>
                <a:lnTo>
                  <a:pt x="22615" y="214229"/>
                </a:lnTo>
                <a:lnTo>
                  <a:pt x="11307" y="259318"/>
                </a:lnTo>
                <a:lnTo>
                  <a:pt x="0" y="326975"/>
                </a:lnTo>
                <a:lnTo>
                  <a:pt x="0" y="428459"/>
                </a:lnTo>
                <a:lnTo>
                  <a:pt x="22615" y="484854"/>
                </a:lnTo>
                <a:lnTo>
                  <a:pt x="22615" y="552466"/>
                </a:lnTo>
                <a:lnTo>
                  <a:pt x="56539" y="552466"/>
                </a:lnTo>
                <a:lnTo>
                  <a:pt x="79155" y="428459"/>
                </a:lnTo>
                <a:lnTo>
                  <a:pt x="79155" y="293147"/>
                </a:lnTo>
                <a:lnTo>
                  <a:pt x="67847" y="270625"/>
                </a:lnTo>
                <a:lnTo>
                  <a:pt x="56539" y="225490"/>
                </a:lnTo>
                <a:lnTo>
                  <a:pt x="45231" y="124051"/>
                </a:lnTo>
                <a:lnTo>
                  <a:pt x="33923" y="11306"/>
                </a:lnTo>
                <a:lnTo>
                  <a:pt x="22615" y="0"/>
                </a:lnTo>
                <a:close/>
              </a:path>
              <a:path w="667385" h="608964">
                <a:moveTo>
                  <a:pt x="599318" y="360803"/>
                </a:moveTo>
                <a:lnTo>
                  <a:pt x="565394" y="405892"/>
                </a:lnTo>
                <a:lnTo>
                  <a:pt x="542778" y="405892"/>
                </a:lnTo>
                <a:lnTo>
                  <a:pt x="531470" y="417198"/>
                </a:lnTo>
                <a:lnTo>
                  <a:pt x="531470" y="608861"/>
                </a:lnTo>
                <a:lnTo>
                  <a:pt x="588010" y="597600"/>
                </a:lnTo>
                <a:lnTo>
                  <a:pt x="633241" y="563772"/>
                </a:lnTo>
                <a:lnTo>
                  <a:pt x="655857" y="541205"/>
                </a:lnTo>
                <a:lnTo>
                  <a:pt x="667165" y="496115"/>
                </a:lnTo>
                <a:lnTo>
                  <a:pt x="667165" y="439720"/>
                </a:lnTo>
                <a:lnTo>
                  <a:pt x="655857" y="394631"/>
                </a:lnTo>
                <a:lnTo>
                  <a:pt x="599318" y="360803"/>
                </a:lnTo>
                <a:close/>
              </a:path>
            </a:pathLst>
          </a:custGeom>
          <a:solidFill>
            <a:srgbClr val="748927"/>
          </a:solidFill>
        </p:spPr>
        <p:txBody>
          <a:bodyPr wrap="square" lIns="0" tIns="0" rIns="0" bIns="0" rtlCol="0"/>
          <a:lstStyle/>
          <a:p>
            <a:endParaRPr/>
          </a:p>
        </p:txBody>
      </p:sp>
      <p:sp>
        <p:nvSpPr>
          <p:cNvPr id="67" name="object 66">
            <a:extLst>
              <a:ext uri="{FF2B5EF4-FFF2-40B4-BE49-F238E27FC236}">
                <a16:creationId xmlns:a16="http://schemas.microsoft.com/office/drawing/2014/main" id="{898FD3DA-8D2A-413D-8FD3-5FAC0F4AFA7D}"/>
              </a:ext>
            </a:extLst>
          </p:cNvPr>
          <p:cNvSpPr/>
          <p:nvPr/>
        </p:nvSpPr>
        <p:spPr>
          <a:xfrm>
            <a:off x="4442738" y="3588404"/>
            <a:ext cx="1233170" cy="440055"/>
          </a:xfrm>
          <a:custGeom>
            <a:avLst/>
            <a:gdLst/>
            <a:ahLst/>
            <a:cxnLst/>
            <a:rect l="l" t="t" r="r" b="b"/>
            <a:pathLst>
              <a:path w="1233170" h="440054">
                <a:moveTo>
                  <a:pt x="904631" y="225490"/>
                </a:moveTo>
                <a:lnTo>
                  <a:pt x="893323" y="225490"/>
                </a:lnTo>
                <a:lnTo>
                  <a:pt x="893323" y="236751"/>
                </a:lnTo>
                <a:lnTo>
                  <a:pt x="882015" y="270579"/>
                </a:lnTo>
                <a:lnTo>
                  <a:pt x="870707" y="349497"/>
                </a:lnTo>
                <a:lnTo>
                  <a:pt x="870707" y="405892"/>
                </a:lnTo>
                <a:lnTo>
                  <a:pt x="927246" y="405892"/>
                </a:lnTo>
                <a:lnTo>
                  <a:pt x="1108173" y="439720"/>
                </a:lnTo>
                <a:lnTo>
                  <a:pt x="1232559" y="439720"/>
                </a:lnTo>
                <a:lnTo>
                  <a:pt x="1232559" y="360803"/>
                </a:lnTo>
                <a:lnTo>
                  <a:pt x="1209944" y="326975"/>
                </a:lnTo>
                <a:lnTo>
                  <a:pt x="1198636" y="293147"/>
                </a:lnTo>
                <a:lnTo>
                  <a:pt x="1209944" y="259318"/>
                </a:lnTo>
                <a:lnTo>
                  <a:pt x="1040325" y="259318"/>
                </a:lnTo>
                <a:lnTo>
                  <a:pt x="995094" y="248057"/>
                </a:lnTo>
                <a:lnTo>
                  <a:pt x="927246" y="248057"/>
                </a:lnTo>
                <a:lnTo>
                  <a:pt x="904631" y="225490"/>
                </a:lnTo>
                <a:close/>
              </a:path>
              <a:path w="1233170" h="440054">
                <a:moveTo>
                  <a:pt x="1198636" y="248057"/>
                </a:moveTo>
                <a:lnTo>
                  <a:pt x="1074249" y="248057"/>
                </a:lnTo>
                <a:lnTo>
                  <a:pt x="1040325" y="259318"/>
                </a:lnTo>
                <a:lnTo>
                  <a:pt x="1209944" y="259318"/>
                </a:lnTo>
                <a:lnTo>
                  <a:pt x="1198636" y="248057"/>
                </a:lnTo>
                <a:close/>
              </a:path>
              <a:path w="1233170" h="440054">
                <a:moveTo>
                  <a:pt x="814168" y="214229"/>
                </a:moveTo>
                <a:lnTo>
                  <a:pt x="768936" y="214229"/>
                </a:lnTo>
                <a:lnTo>
                  <a:pt x="757628" y="225490"/>
                </a:lnTo>
                <a:lnTo>
                  <a:pt x="757628" y="293147"/>
                </a:lnTo>
                <a:lnTo>
                  <a:pt x="746320" y="360803"/>
                </a:lnTo>
                <a:lnTo>
                  <a:pt x="746320" y="383325"/>
                </a:lnTo>
                <a:lnTo>
                  <a:pt x="859399" y="405892"/>
                </a:lnTo>
                <a:lnTo>
                  <a:pt x="859399" y="383325"/>
                </a:lnTo>
                <a:lnTo>
                  <a:pt x="848091" y="360803"/>
                </a:lnTo>
                <a:lnTo>
                  <a:pt x="836783" y="281886"/>
                </a:lnTo>
                <a:lnTo>
                  <a:pt x="814168" y="236751"/>
                </a:lnTo>
                <a:lnTo>
                  <a:pt x="814168" y="214229"/>
                </a:lnTo>
                <a:close/>
              </a:path>
              <a:path w="1233170" h="440054">
                <a:moveTo>
                  <a:pt x="33923" y="0"/>
                </a:moveTo>
                <a:lnTo>
                  <a:pt x="11307" y="0"/>
                </a:lnTo>
                <a:lnTo>
                  <a:pt x="0" y="11260"/>
                </a:lnTo>
                <a:lnTo>
                  <a:pt x="0" y="22567"/>
                </a:lnTo>
                <a:lnTo>
                  <a:pt x="79155" y="90178"/>
                </a:lnTo>
                <a:lnTo>
                  <a:pt x="101771" y="135312"/>
                </a:lnTo>
                <a:lnTo>
                  <a:pt x="113078" y="191662"/>
                </a:lnTo>
                <a:lnTo>
                  <a:pt x="135694" y="225490"/>
                </a:lnTo>
                <a:lnTo>
                  <a:pt x="180926" y="248057"/>
                </a:lnTo>
                <a:lnTo>
                  <a:pt x="327928" y="293147"/>
                </a:lnTo>
                <a:lnTo>
                  <a:pt x="735012" y="383325"/>
                </a:lnTo>
                <a:lnTo>
                  <a:pt x="723704" y="315714"/>
                </a:lnTo>
                <a:lnTo>
                  <a:pt x="689781" y="214229"/>
                </a:lnTo>
                <a:lnTo>
                  <a:pt x="667165" y="191662"/>
                </a:lnTo>
                <a:lnTo>
                  <a:pt x="644549" y="180401"/>
                </a:lnTo>
                <a:lnTo>
                  <a:pt x="610626" y="180401"/>
                </a:lnTo>
                <a:lnTo>
                  <a:pt x="474931" y="146573"/>
                </a:lnTo>
                <a:lnTo>
                  <a:pt x="373160" y="146573"/>
                </a:lnTo>
                <a:lnTo>
                  <a:pt x="305313" y="101484"/>
                </a:lnTo>
                <a:lnTo>
                  <a:pt x="260081" y="90178"/>
                </a:lnTo>
                <a:lnTo>
                  <a:pt x="203542" y="78917"/>
                </a:lnTo>
                <a:lnTo>
                  <a:pt x="90463" y="11260"/>
                </a:lnTo>
                <a:lnTo>
                  <a:pt x="33923" y="0"/>
                </a:lnTo>
                <a:close/>
              </a:path>
            </a:pathLst>
          </a:custGeom>
          <a:solidFill>
            <a:srgbClr val="3D4016"/>
          </a:solidFill>
        </p:spPr>
        <p:txBody>
          <a:bodyPr wrap="square" lIns="0" tIns="0" rIns="0" bIns="0" rtlCol="0"/>
          <a:lstStyle/>
          <a:p>
            <a:endParaRPr/>
          </a:p>
        </p:txBody>
      </p:sp>
      <p:sp>
        <p:nvSpPr>
          <p:cNvPr id="68" name="object 67">
            <a:extLst>
              <a:ext uri="{FF2B5EF4-FFF2-40B4-BE49-F238E27FC236}">
                <a16:creationId xmlns:a16="http://schemas.microsoft.com/office/drawing/2014/main" id="{61F88452-4EA5-456E-B921-432BF34F0CFF}"/>
              </a:ext>
            </a:extLst>
          </p:cNvPr>
          <p:cNvSpPr/>
          <p:nvPr/>
        </p:nvSpPr>
        <p:spPr>
          <a:xfrm>
            <a:off x="2780478" y="3002110"/>
            <a:ext cx="1356995" cy="608965"/>
          </a:xfrm>
          <a:custGeom>
            <a:avLst/>
            <a:gdLst/>
            <a:ahLst/>
            <a:cxnLst/>
            <a:rect l="l" t="t" r="r" b="b"/>
            <a:pathLst>
              <a:path w="1356995" h="608964">
                <a:moveTo>
                  <a:pt x="147002" y="90178"/>
                </a:moveTo>
                <a:lnTo>
                  <a:pt x="113078" y="90178"/>
                </a:lnTo>
                <a:lnTo>
                  <a:pt x="101771" y="112745"/>
                </a:lnTo>
                <a:lnTo>
                  <a:pt x="79155" y="135312"/>
                </a:lnTo>
                <a:lnTo>
                  <a:pt x="56539" y="146573"/>
                </a:lnTo>
                <a:lnTo>
                  <a:pt x="22615" y="157834"/>
                </a:lnTo>
                <a:lnTo>
                  <a:pt x="0" y="169140"/>
                </a:lnTo>
                <a:lnTo>
                  <a:pt x="0" y="180401"/>
                </a:lnTo>
                <a:lnTo>
                  <a:pt x="79155" y="259318"/>
                </a:lnTo>
                <a:lnTo>
                  <a:pt x="101771" y="304408"/>
                </a:lnTo>
                <a:lnTo>
                  <a:pt x="113078" y="360803"/>
                </a:lnTo>
                <a:lnTo>
                  <a:pt x="147002" y="394631"/>
                </a:lnTo>
                <a:lnTo>
                  <a:pt x="226157" y="428459"/>
                </a:lnTo>
                <a:lnTo>
                  <a:pt x="339236" y="462287"/>
                </a:lnTo>
                <a:lnTo>
                  <a:pt x="474931" y="496070"/>
                </a:lnTo>
                <a:lnTo>
                  <a:pt x="746320" y="541205"/>
                </a:lnTo>
                <a:lnTo>
                  <a:pt x="927246" y="575033"/>
                </a:lnTo>
                <a:lnTo>
                  <a:pt x="1164712" y="608861"/>
                </a:lnTo>
                <a:lnTo>
                  <a:pt x="1209944" y="608861"/>
                </a:lnTo>
                <a:lnTo>
                  <a:pt x="1255175" y="597555"/>
                </a:lnTo>
                <a:lnTo>
                  <a:pt x="1323023" y="563727"/>
                </a:lnTo>
                <a:lnTo>
                  <a:pt x="1345638" y="529898"/>
                </a:lnTo>
                <a:lnTo>
                  <a:pt x="1356946" y="496070"/>
                </a:lnTo>
                <a:lnTo>
                  <a:pt x="1356946" y="405892"/>
                </a:lnTo>
                <a:lnTo>
                  <a:pt x="1345638" y="372064"/>
                </a:lnTo>
                <a:lnTo>
                  <a:pt x="1323023" y="338236"/>
                </a:lnTo>
                <a:lnTo>
                  <a:pt x="1289099" y="315714"/>
                </a:lnTo>
                <a:lnTo>
                  <a:pt x="1029017" y="315714"/>
                </a:lnTo>
                <a:lnTo>
                  <a:pt x="972478" y="304408"/>
                </a:lnTo>
                <a:lnTo>
                  <a:pt x="927246" y="293147"/>
                </a:lnTo>
                <a:lnTo>
                  <a:pt x="918774" y="281886"/>
                </a:lnTo>
                <a:lnTo>
                  <a:pt x="644549" y="281886"/>
                </a:lnTo>
                <a:lnTo>
                  <a:pt x="621933" y="270579"/>
                </a:lnTo>
                <a:lnTo>
                  <a:pt x="576702" y="259318"/>
                </a:lnTo>
                <a:lnTo>
                  <a:pt x="531470" y="236751"/>
                </a:lnTo>
                <a:lnTo>
                  <a:pt x="452315" y="214229"/>
                </a:lnTo>
                <a:lnTo>
                  <a:pt x="327928" y="191662"/>
                </a:lnTo>
                <a:lnTo>
                  <a:pt x="226157" y="169140"/>
                </a:lnTo>
                <a:lnTo>
                  <a:pt x="192234" y="146573"/>
                </a:lnTo>
                <a:lnTo>
                  <a:pt x="169618" y="124006"/>
                </a:lnTo>
                <a:lnTo>
                  <a:pt x="158310" y="101484"/>
                </a:lnTo>
                <a:lnTo>
                  <a:pt x="147002" y="90178"/>
                </a:lnTo>
                <a:close/>
              </a:path>
              <a:path w="1356995" h="608964">
                <a:moveTo>
                  <a:pt x="1243867" y="304408"/>
                </a:moveTo>
                <a:lnTo>
                  <a:pt x="1096865" y="315714"/>
                </a:lnTo>
                <a:lnTo>
                  <a:pt x="1289099" y="315714"/>
                </a:lnTo>
                <a:lnTo>
                  <a:pt x="1243867" y="304408"/>
                </a:lnTo>
                <a:close/>
              </a:path>
              <a:path w="1356995" h="608964">
                <a:moveTo>
                  <a:pt x="723704" y="0"/>
                </a:moveTo>
                <a:lnTo>
                  <a:pt x="712397" y="11260"/>
                </a:lnTo>
                <a:lnTo>
                  <a:pt x="701089" y="56350"/>
                </a:lnTo>
                <a:lnTo>
                  <a:pt x="678473" y="236751"/>
                </a:lnTo>
                <a:lnTo>
                  <a:pt x="678473" y="259318"/>
                </a:lnTo>
                <a:lnTo>
                  <a:pt x="667165" y="281886"/>
                </a:lnTo>
                <a:lnTo>
                  <a:pt x="768936" y="281886"/>
                </a:lnTo>
                <a:lnTo>
                  <a:pt x="757628" y="259318"/>
                </a:lnTo>
                <a:lnTo>
                  <a:pt x="746320" y="225490"/>
                </a:lnTo>
                <a:lnTo>
                  <a:pt x="723704" y="0"/>
                </a:lnTo>
                <a:close/>
              </a:path>
              <a:path w="1356995" h="608964">
                <a:moveTo>
                  <a:pt x="859399" y="11260"/>
                </a:moveTo>
                <a:lnTo>
                  <a:pt x="848091" y="22567"/>
                </a:lnTo>
                <a:lnTo>
                  <a:pt x="814168" y="101484"/>
                </a:lnTo>
                <a:lnTo>
                  <a:pt x="814168" y="225490"/>
                </a:lnTo>
                <a:lnTo>
                  <a:pt x="802860" y="259318"/>
                </a:lnTo>
                <a:lnTo>
                  <a:pt x="791552" y="281886"/>
                </a:lnTo>
                <a:lnTo>
                  <a:pt x="918774" y="281886"/>
                </a:lnTo>
                <a:lnTo>
                  <a:pt x="893323" y="248057"/>
                </a:lnTo>
                <a:lnTo>
                  <a:pt x="870707" y="191662"/>
                </a:lnTo>
                <a:lnTo>
                  <a:pt x="859399" y="101484"/>
                </a:lnTo>
                <a:lnTo>
                  <a:pt x="859399" y="11260"/>
                </a:lnTo>
                <a:close/>
              </a:path>
            </a:pathLst>
          </a:custGeom>
          <a:solidFill>
            <a:srgbClr val="505617"/>
          </a:solidFill>
        </p:spPr>
        <p:txBody>
          <a:bodyPr wrap="square" lIns="0" tIns="0" rIns="0" bIns="0" rtlCol="0"/>
          <a:lstStyle/>
          <a:p>
            <a:endParaRPr/>
          </a:p>
        </p:txBody>
      </p:sp>
      <p:sp>
        <p:nvSpPr>
          <p:cNvPr id="69" name="object 68">
            <a:extLst>
              <a:ext uri="{FF2B5EF4-FFF2-40B4-BE49-F238E27FC236}">
                <a16:creationId xmlns:a16="http://schemas.microsoft.com/office/drawing/2014/main" id="{3AE0AA6E-4C45-46D2-BC6C-6EF1668BC11B}"/>
              </a:ext>
            </a:extLst>
          </p:cNvPr>
          <p:cNvSpPr/>
          <p:nvPr/>
        </p:nvSpPr>
        <p:spPr>
          <a:xfrm>
            <a:off x="3470260" y="3002110"/>
            <a:ext cx="667385" cy="608965"/>
          </a:xfrm>
          <a:custGeom>
            <a:avLst/>
            <a:gdLst/>
            <a:ahLst/>
            <a:cxnLst/>
            <a:rect l="l" t="t" r="r" b="b"/>
            <a:pathLst>
              <a:path w="667385" h="608964">
                <a:moveTo>
                  <a:pt x="169618" y="11260"/>
                </a:moveTo>
                <a:lnTo>
                  <a:pt x="147002" y="67656"/>
                </a:lnTo>
                <a:lnTo>
                  <a:pt x="158310" y="191662"/>
                </a:lnTo>
                <a:lnTo>
                  <a:pt x="147002" y="248057"/>
                </a:lnTo>
                <a:lnTo>
                  <a:pt x="135694" y="315714"/>
                </a:lnTo>
                <a:lnTo>
                  <a:pt x="135694" y="417153"/>
                </a:lnTo>
                <a:lnTo>
                  <a:pt x="158310" y="473548"/>
                </a:lnTo>
                <a:lnTo>
                  <a:pt x="158310" y="563727"/>
                </a:lnTo>
                <a:lnTo>
                  <a:pt x="180926" y="563727"/>
                </a:lnTo>
                <a:lnTo>
                  <a:pt x="203542" y="484809"/>
                </a:lnTo>
                <a:lnTo>
                  <a:pt x="214849" y="417153"/>
                </a:lnTo>
                <a:lnTo>
                  <a:pt x="214849" y="270579"/>
                </a:lnTo>
                <a:lnTo>
                  <a:pt x="180926" y="202923"/>
                </a:lnTo>
                <a:lnTo>
                  <a:pt x="169618" y="157834"/>
                </a:lnTo>
                <a:lnTo>
                  <a:pt x="169618" y="11260"/>
                </a:lnTo>
                <a:close/>
              </a:path>
              <a:path w="667385" h="608964">
                <a:moveTo>
                  <a:pt x="33923" y="0"/>
                </a:moveTo>
                <a:lnTo>
                  <a:pt x="22615" y="11260"/>
                </a:lnTo>
                <a:lnTo>
                  <a:pt x="11307" y="56350"/>
                </a:lnTo>
                <a:lnTo>
                  <a:pt x="22615" y="202923"/>
                </a:lnTo>
                <a:lnTo>
                  <a:pt x="0" y="315714"/>
                </a:lnTo>
                <a:lnTo>
                  <a:pt x="0" y="372064"/>
                </a:lnTo>
                <a:lnTo>
                  <a:pt x="11307" y="428459"/>
                </a:lnTo>
                <a:lnTo>
                  <a:pt x="22615" y="473548"/>
                </a:lnTo>
                <a:lnTo>
                  <a:pt x="22615" y="541205"/>
                </a:lnTo>
                <a:lnTo>
                  <a:pt x="56539" y="541205"/>
                </a:lnTo>
                <a:lnTo>
                  <a:pt x="79155" y="417153"/>
                </a:lnTo>
                <a:lnTo>
                  <a:pt x="79155" y="281886"/>
                </a:lnTo>
                <a:lnTo>
                  <a:pt x="67847" y="259318"/>
                </a:lnTo>
                <a:lnTo>
                  <a:pt x="56539" y="225490"/>
                </a:lnTo>
                <a:lnTo>
                  <a:pt x="33923" y="0"/>
                </a:lnTo>
                <a:close/>
              </a:path>
              <a:path w="667385" h="608964">
                <a:moveTo>
                  <a:pt x="599318" y="360803"/>
                </a:moveTo>
                <a:lnTo>
                  <a:pt x="565394" y="394631"/>
                </a:lnTo>
                <a:lnTo>
                  <a:pt x="542778" y="405892"/>
                </a:lnTo>
                <a:lnTo>
                  <a:pt x="531470" y="417153"/>
                </a:lnTo>
                <a:lnTo>
                  <a:pt x="531470" y="608861"/>
                </a:lnTo>
                <a:lnTo>
                  <a:pt x="588010" y="597555"/>
                </a:lnTo>
                <a:lnTo>
                  <a:pt x="633241" y="563727"/>
                </a:lnTo>
                <a:lnTo>
                  <a:pt x="655857" y="529898"/>
                </a:lnTo>
                <a:lnTo>
                  <a:pt x="667165" y="484809"/>
                </a:lnTo>
                <a:lnTo>
                  <a:pt x="667165" y="383325"/>
                </a:lnTo>
                <a:lnTo>
                  <a:pt x="655857" y="383325"/>
                </a:lnTo>
                <a:lnTo>
                  <a:pt x="599318" y="360803"/>
                </a:lnTo>
                <a:close/>
              </a:path>
            </a:pathLst>
          </a:custGeom>
          <a:solidFill>
            <a:srgbClr val="748927"/>
          </a:solidFill>
        </p:spPr>
        <p:txBody>
          <a:bodyPr wrap="square" lIns="0" tIns="0" rIns="0" bIns="0" rtlCol="0"/>
          <a:lstStyle/>
          <a:p>
            <a:endParaRPr/>
          </a:p>
        </p:txBody>
      </p:sp>
      <p:sp>
        <p:nvSpPr>
          <p:cNvPr id="70" name="object 69">
            <a:extLst>
              <a:ext uri="{FF2B5EF4-FFF2-40B4-BE49-F238E27FC236}">
                <a16:creationId xmlns:a16="http://schemas.microsoft.com/office/drawing/2014/main" id="{90F4D328-2CBE-48D5-8FCC-47DCB5A56BB0}"/>
              </a:ext>
            </a:extLst>
          </p:cNvPr>
          <p:cNvSpPr/>
          <p:nvPr/>
        </p:nvSpPr>
        <p:spPr>
          <a:xfrm>
            <a:off x="2780478" y="3159945"/>
            <a:ext cx="1233170" cy="451484"/>
          </a:xfrm>
          <a:custGeom>
            <a:avLst/>
            <a:gdLst/>
            <a:ahLst/>
            <a:cxnLst/>
            <a:rect l="l" t="t" r="r" b="b"/>
            <a:pathLst>
              <a:path w="1233170" h="451485">
                <a:moveTo>
                  <a:pt x="904631" y="225490"/>
                </a:moveTo>
                <a:lnTo>
                  <a:pt x="893323" y="225490"/>
                </a:lnTo>
                <a:lnTo>
                  <a:pt x="893323" y="236797"/>
                </a:lnTo>
                <a:lnTo>
                  <a:pt x="882015" y="281886"/>
                </a:lnTo>
                <a:lnTo>
                  <a:pt x="870707" y="349542"/>
                </a:lnTo>
                <a:lnTo>
                  <a:pt x="870707" y="405892"/>
                </a:lnTo>
                <a:lnTo>
                  <a:pt x="927246" y="417198"/>
                </a:lnTo>
                <a:lnTo>
                  <a:pt x="1108173" y="439720"/>
                </a:lnTo>
                <a:lnTo>
                  <a:pt x="1176020" y="451026"/>
                </a:lnTo>
                <a:lnTo>
                  <a:pt x="1232559" y="439720"/>
                </a:lnTo>
                <a:lnTo>
                  <a:pt x="1232559" y="360803"/>
                </a:lnTo>
                <a:lnTo>
                  <a:pt x="1209944" y="326975"/>
                </a:lnTo>
                <a:lnTo>
                  <a:pt x="1198636" y="293147"/>
                </a:lnTo>
                <a:lnTo>
                  <a:pt x="1209944" y="259318"/>
                </a:lnTo>
                <a:lnTo>
                  <a:pt x="995094" y="259318"/>
                </a:lnTo>
                <a:lnTo>
                  <a:pt x="949862" y="248057"/>
                </a:lnTo>
                <a:lnTo>
                  <a:pt x="927246" y="248057"/>
                </a:lnTo>
                <a:lnTo>
                  <a:pt x="904631" y="225490"/>
                </a:lnTo>
                <a:close/>
              </a:path>
              <a:path w="1233170" h="451485">
                <a:moveTo>
                  <a:pt x="1198636" y="248057"/>
                </a:moveTo>
                <a:lnTo>
                  <a:pt x="1074249" y="248057"/>
                </a:lnTo>
                <a:lnTo>
                  <a:pt x="1040325" y="259318"/>
                </a:lnTo>
                <a:lnTo>
                  <a:pt x="1209944" y="259318"/>
                </a:lnTo>
                <a:lnTo>
                  <a:pt x="1198636" y="248057"/>
                </a:lnTo>
                <a:close/>
              </a:path>
              <a:path w="1233170" h="451485">
                <a:moveTo>
                  <a:pt x="802860" y="214229"/>
                </a:moveTo>
                <a:lnTo>
                  <a:pt x="780244" y="214229"/>
                </a:lnTo>
                <a:lnTo>
                  <a:pt x="757628" y="236797"/>
                </a:lnTo>
                <a:lnTo>
                  <a:pt x="757628" y="293147"/>
                </a:lnTo>
                <a:lnTo>
                  <a:pt x="746320" y="360803"/>
                </a:lnTo>
                <a:lnTo>
                  <a:pt x="746320" y="383370"/>
                </a:lnTo>
                <a:lnTo>
                  <a:pt x="859399" y="405892"/>
                </a:lnTo>
                <a:lnTo>
                  <a:pt x="859399" y="383370"/>
                </a:lnTo>
                <a:lnTo>
                  <a:pt x="848091" y="372064"/>
                </a:lnTo>
                <a:lnTo>
                  <a:pt x="836783" y="281886"/>
                </a:lnTo>
                <a:lnTo>
                  <a:pt x="814168" y="236797"/>
                </a:lnTo>
                <a:lnTo>
                  <a:pt x="814168" y="225490"/>
                </a:lnTo>
                <a:lnTo>
                  <a:pt x="802860" y="214229"/>
                </a:lnTo>
                <a:close/>
              </a:path>
              <a:path w="1233170" h="451485">
                <a:moveTo>
                  <a:pt x="33923" y="0"/>
                </a:moveTo>
                <a:lnTo>
                  <a:pt x="11307" y="0"/>
                </a:lnTo>
                <a:lnTo>
                  <a:pt x="0" y="11306"/>
                </a:lnTo>
                <a:lnTo>
                  <a:pt x="0" y="22567"/>
                </a:lnTo>
                <a:lnTo>
                  <a:pt x="79155" y="101484"/>
                </a:lnTo>
                <a:lnTo>
                  <a:pt x="101771" y="146573"/>
                </a:lnTo>
                <a:lnTo>
                  <a:pt x="113078" y="202968"/>
                </a:lnTo>
                <a:lnTo>
                  <a:pt x="180926" y="248057"/>
                </a:lnTo>
                <a:lnTo>
                  <a:pt x="327928" y="304453"/>
                </a:lnTo>
                <a:lnTo>
                  <a:pt x="531470" y="349542"/>
                </a:lnTo>
                <a:lnTo>
                  <a:pt x="735012" y="383370"/>
                </a:lnTo>
                <a:lnTo>
                  <a:pt x="723704" y="315714"/>
                </a:lnTo>
                <a:lnTo>
                  <a:pt x="701089" y="248057"/>
                </a:lnTo>
                <a:lnTo>
                  <a:pt x="667165" y="202968"/>
                </a:lnTo>
                <a:lnTo>
                  <a:pt x="610626" y="180401"/>
                </a:lnTo>
                <a:lnTo>
                  <a:pt x="565394" y="180401"/>
                </a:lnTo>
                <a:lnTo>
                  <a:pt x="520162" y="157879"/>
                </a:lnTo>
                <a:lnTo>
                  <a:pt x="474931" y="146573"/>
                </a:lnTo>
                <a:lnTo>
                  <a:pt x="373160" y="146573"/>
                </a:lnTo>
                <a:lnTo>
                  <a:pt x="339236" y="124051"/>
                </a:lnTo>
                <a:lnTo>
                  <a:pt x="305313" y="112745"/>
                </a:lnTo>
                <a:lnTo>
                  <a:pt x="260081" y="101484"/>
                </a:lnTo>
                <a:lnTo>
                  <a:pt x="147002" y="56395"/>
                </a:lnTo>
                <a:lnTo>
                  <a:pt x="90463" y="22567"/>
                </a:lnTo>
                <a:lnTo>
                  <a:pt x="33923" y="0"/>
                </a:lnTo>
                <a:close/>
              </a:path>
            </a:pathLst>
          </a:custGeom>
          <a:solidFill>
            <a:srgbClr val="3D4016"/>
          </a:solidFill>
        </p:spPr>
        <p:txBody>
          <a:bodyPr wrap="square" lIns="0" tIns="0" rIns="0" bIns="0" rtlCol="0"/>
          <a:lstStyle/>
          <a:p>
            <a:endParaRPr/>
          </a:p>
        </p:txBody>
      </p:sp>
      <p:sp>
        <p:nvSpPr>
          <p:cNvPr id="71" name="object 70">
            <a:extLst>
              <a:ext uri="{FF2B5EF4-FFF2-40B4-BE49-F238E27FC236}">
                <a16:creationId xmlns:a16="http://schemas.microsoft.com/office/drawing/2014/main" id="{7F0ED454-6F18-4D13-99D2-359483ED861B}"/>
              </a:ext>
            </a:extLst>
          </p:cNvPr>
          <p:cNvSpPr/>
          <p:nvPr/>
        </p:nvSpPr>
        <p:spPr>
          <a:xfrm>
            <a:off x="2667399" y="3543315"/>
            <a:ext cx="2295525" cy="1139190"/>
          </a:xfrm>
          <a:custGeom>
            <a:avLst/>
            <a:gdLst/>
            <a:ahLst/>
            <a:cxnLst/>
            <a:rect l="l" t="t" r="r" b="b"/>
            <a:pathLst>
              <a:path w="2295525" h="1139189">
                <a:moveTo>
                  <a:pt x="350544" y="281840"/>
                </a:moveTo>
                <a:lnTo>
                  <a:pt x="0" y="450981"/>
                </a:lnTo>
                <a:lnTo>
                  <a:pt x="0" y="924530"/>
                </a:lnTo>
                <a:lnTo>
                  <a:pt x="1029017" y="1138760"/>
                </a:lnTo>
                <a:lnTo>
                  <a:pt x="1164712" y="1003447"/>
                </a:lnTo>
                <a:lnTo>
                  <a:pt x="1527720" y="1003447"/>
                </a:lnTo>
                <a:lnTo>
                  <a:pt x="1888417" y="721561"/>
                </a:lnTo>
                <a:lnTo>
                  <a:pt x="2159864" y="721561"/>
                </a:lnTo>
                <a:lnTo>
                  <a:pt x="2295501" y="653950"/>
                </a:lnTo>
                <a:lnTo>
                  <a:pt x="2295501" y="360803"/>
                </a:lnTo>
                <a:lnTo>
                  <a:pt x="780244" y="360803"/>
                </a:lnTo>
                <a:lnTo>
                  <a:pt x="350544" y="281840"/>
                </a:lnTo>
                <a:close/>
              </a:path>
              <a:path w="2295525" h="1139189">
                <a:moveTo>
                  <a:pt x="1527720" y="1003447"/>
                </a:moveTo>
                <a:lnTo>
                  <a:pt x="1164712" y="1003447"/>
                </a:lnTo>
                <a:lnTo>
                  <a:pt x="1470025" y="1048536"/>
                </a:lnTo>
                <a:lnTo>
                  <a:pt x="1527720" y="1003447"/>
                </a:lnTo>
                <a:close/>
              </a:path>
              <a:path w="2295525" h="1139189">
                <a:moveTo>
                  <a:pt x="2159864" y="721561"/>
                </a:moveTo>
                <a:lnTo>
                  <a:pt x="1888417" y="721561"/>
                </a:lnTo>
                <a:lnTo>
                  <a:pt x="2046727" y="777956"/>
                </a:lnTo>
                <a:lnTo>
                  <a:pt x="2159864" y="721561"/>
                </a:lnTo>
                <a:close/>
              </a:path>
              <a:path w="2295525" h="1139189">
                <a:moveTo>
                  <a:pt x="1051633" y="0"/>
                </a:moveTo>
                <a:lnTo>
                  <a:pt x="780244" y="135267"/>
                </a:lnTo>
                <a:lnTo>
                  <a:pt x="780244" y="360803"/>
                </a:lnTo>
                <a:lnTo>
                  <a:pt x="2295501" y="360803"/>
                </a:lnTo>
                <a:lnTo>
                  <a:pt x="2295501" y="191662"/>
                </a:lnTo>
                <a:lnTo>
                  <a:pt x="1051633" y="0"/>
                </a:lnTo>
                <a:close/>
              </a:path>
            </a:pathLst>
          </a:custGeom>
          <a:solidFill>
            <a:srgbClr val="D9DD95"/>
          </a:solidFill>
        </p:spPr>
        <p:txBody>
          <a:bodyPr wrap="square" lIns="0" tIns="0" rIns="0" bIns="0" rtlCol="0"/>
          <a:lstStyle/>
          <a:p>
            <a:endParaRPr/>
          </a:p>
        </p:txBody>
      </p:sp>
      <p:sp>
        <p:nvSpPr>
          <p:cNvPr id="72" name="object 71">
            <a:extLst>
              <a:ext uri="{FF2B5EF4-FFF2-40B4-BE49-F238E27FC236}">
                <a16:creationId xmlns:a16="http://schemas.microsoft.com/office/drawing/2014/main" id="{29E4FF26-0D5E-4E2F-B67E-D370C6060BF0}"/>
              </a:ext>
            </a:extLst>
          </p:cNvPr>
          <p:cNvSpPr/>
          <p:nvPr/>
        </p:nvSpPr>
        <p:spPr>
          <a:xfrm>
            <a:off x="2667399" y="3994297"/>
            <a:ext cx="1029335" cy="688340"/>
          </a:xfrm>
          <a:custGeom>
            <a:avLst/>
            <a:gdLst/>
            <a:ahLst/>
            <a:cxnLst/>
            <a:rect l="l" t="t" r="r" b="b"/>
            <a:pathLst>
              <a:path w="1029335" h="688339">
                <a:moveTo>
                  <a:pt x="0" y="0"/>
                </a:moveTo>
                <a:lnTo>
                  <a:pt x="0" y="473548"/>
                </a:lnTo>
                <a:lnTo>
                  <a:pt x="1029017" y="687778"/>
                </a:lnTo>
                <a:lnTo>
                  <a:pt x="1029017" y="191662"/>
                </a:lnTo>
                <a:lnTo>
                  <a:pt x="0" y="0"/>
                </a:lnTo>
                <a:close/>
              </a:path>
            </a:pathLst>
          </a:custGeom>
          <a:solidFill>
            <a:srgbClr val="8F945E"/>
          </a:solidFill>
        </p:spPr>
        <p:txBody>
          <a:bodyPr wrap="square" lIns="0" tIns="0" rIns="0" bIns="0" rtlCol="0"/>
          <a:lstStyle/>
          <a:p>
            <a:endParaRPr/>
          </a:p>
        </p:txBody>
      </p:sp>
      <p:sp>
        <p:nvSpPr>
          <p:cNvPr id="73" name="object 72">
            <a:extLst>
              <a:ext uri="{FF2B5EF4-FFF2-40B4-BE49-F238E27FC236}">
                <a16:creationId xmlns:a16="http://schemas.microsoft.com/office/drawing/2014/main" id="{12CBE663-2931-4099-819F-1D7AAEB0073F}"/>
              </a:ext>
            </a:extLst>
          </p:cNvPr>
          <p:cNvSpPr/>
          <p:nvPr/>
        </p:nvSpPr>
        <p:spPr>
          <a:xfrm>
            <a:off x="3820804" y="4129609"/>
            <a:ext cx="316865" cy="462280"/>
          </a:xfrm>
          <a:custGeom>
            <a:avLst/>
            <a:gdLst/>
            <a:ahLst/>
            <a:cxnLst/>
            <a:rect l="l" t="t" r="r" b="b"/>
            <a:pathLst>
              <a:path w="316864" h="462279">
                <a:moveTo>
                  <a:pt x="0" y="0"/>
                </a:moveTo>
                <a:lnTo>
                  <a:pt x="11307" y="417153"/>
                </a:lnTo>
                <a:lnTo>
                  <a:pt x="316620" y="462242"/>
                </a:lnTo>
                <a:lnTo>
                  <a:pt x="316620" y="45089"/>
                </a:lnTo>
                <a:lnTo>
                  <a:pt x="0" y="0"/>
                </a:lnTo>
                <a:close/>
              </a:path>
            </a:pathLst>
          </a:custGeom>
          <a:solidFill>
            <a:srgbClr val="8F945E"/>
          </a:solidFill>
        </p:spPr>
        <p:txBody>
          <a:bodyPr wrap="square" lIns="0" tIns="0" rIns="0" bIns="0" rtlCol="0"/>
          <a:lstStyle/>
          <a:p>
            <a:endParaRPr/>
          </a:p>
        </p:txBody>
      </p:sp>
      <p:sp>
        <p:nvSpPr>
          <p:cNvPr id="74" name="object 73">
            <a:extLst>
              <a:ext uri="{FF2B5EF4-FFF2-40B4-BE49-F238E27FC236}">
                <a16:creationId xmlns:a16="http://schemas.microsoft.com/office/drawing/2014/main" id="{78F8553B-A98B-406F-A7EA-3BCB93AC5FE8}"/>
              </a:ext>
            </a:extLst>
          </p:cNvPr>
          <p:cNvSpPr/>
          <p:nvPr/>
        </p:nvSpPr>
        <p:spPr>
          <a:xfrm>
            <a:off x="3131023" y="4343839"/>
            <a:ext cx="135694" cy="157834"/>
          </a:xfrm>
          <a:prstGeom prst="rect">
            <a:avLst/>
          </a:prstGeom>
          <a:blipFill>
            <a:blip r:embed="rId9" cstate="print"/>
            <a:stretch>
              <a:fillRect/>
            </a:stretch>
          </a:blipFill>
        </p:spPr>
        <p:txBody>
          <a:bodyPr wrap="square" lIns="0" tIns="0" rIns="0" bIns="0" rtlCol="0"/>
          <a:lstStyle/>
          <a:p>
            <a:endParaRPr/>
          </a:p>
        </p:txBody>
      </p:sp>
      <p:sp>
        <p:nvSpPr>
          <p:cNvPr id="75" name="object 74">
            <a:extLst>
              <a:ext uri="{FF2B5EF4-FFF2-40B4-BE49-F238E27FC236}">
                <a16:creationId xmlns:a16="http://schemas.microsoft.com/office/drawing/2014/main" id="{F8AE8ECB-FE56-49B9-9B95-D1174B0EBE90}"/>
              </a:ext>
            </a:extLst>
          </p:cNvPr>
          <p:cNvSpPr/>
          <p:nvPr/>
        </p:nvSpPr>
        <p:spPr>
          <a:xfrm>
            <a:off x="2723939" y="3577143"/>
            <a:ext cx="2182495" cy="586740"/>
          </a:xfrm>
          <a:custGeom>
            <a:avLst/>
            <a:gdLst/>
            <a:ahLst/>
            <a:cxnLst/>
            <a:rect l="l" t="t" r="r" b="b"/>
            <a:pathLst>
              <a:path w="2182495" h="586739">
                <a:moveTo>
                  <a:pt x="294005" y="270579"/>
                </a:moveTo>
                <a:lnTo>
                  <a:pt x="0" y="405892"/>
                </a:lnTo>
                <a:lnTo>
                  <a:pt x="961170" y="586294"/>
                </a:lnTo>
                <a:lnTo>
                  <a:pt x="1096865" y="529898"/>
                </a:lnTo>
                <a:lnTo>
                  <a:pt x="1467550" y="529898"/>
                </a:lnTo>
                <a:lnTo>
                  <a:pt x="1735970" y="372064"/>
                </a:lnTo>
                <a:lnTo>
                  <a:pt x="836783" y="372064"/>
                </a:lnTo>
                <a:lnTo>
                  <a:pt x="294005" y="270579"/>
                </a:lnTo>
                <a:close/>
              </a:path>
              <a:path w="2182495" h="586739">
                <a:moveTo>
                  <a:pt x="1467550" y="529898"/>
                </a:moveTo>
                <a:lnTo>
                  <a:pt x="1096865" y="529898"/>
                </a:lnTo>
                <a:lnTo>
                  <a:pt x="1390870" y="574987"/>
                </a:lnTo>
                <a:lnTo>
                  <a:pt x="1467550" y="529898"/>
                </a:lnTo>
                <a:close/>
              </a:path>
              <a:path w="2182495" h="586739">
                <a:moveTo>
                  <a:pt x="1006402" y="0"/>
                </a:moveTo>
                <a:lnTo>
                  <a:pt x="780244" y="112745"/>
                </a:lnTo>
                <a:lnTo>
                  <a:pt x="1130788" y="180401"/>
                </a:lnTo>
                <a:lnTo>
                  <a:pt x="1130788" y="214184"/>
                </a:lnTo>
                <a:lnTo>
                  <a:pt x="836783" y="372064"/>
                </a:lnTo>
                <a:lnTo>
                  <a:pt x="1735970" y="372064"/>
                </a:lnTo>
                <a:lnTo>
                  <a:pt x="1831878" y="315669"/>
                </a:lnTo>
                <a:lnTo>
                  <a:pt x="1971951" y="315669"/>
                </a:lnTo>
                <a:lnTo>
                  <a:pt x="2182422" y="191662"/>
                </a:lnTo>
                <a:lnTo>
                  <a:pt x="1006402" y="0"/>
                </a:lnTo>
                <a:close/>
              </a:path>
              <a:path w="2182495" h="586739">
                <a:moveTo>
                  <a:pt x="1971951" y="315669"/>
                </a:moveTo>
                <a:lnTo>
                  <a:pt x="1831878" y="315669"/>
                </a:lnTo>
                <a:lnTo>
                  <a:pt x="1933649" y="338236"/>
                </a:lnTo>
                <a:lnTo>
                  <a:pt x="1971951" y="315669"/>
                </a:lnTo>
                <a:close/>
              </a:path>
            </a:pathLst>
          </a:custGeom>
          <a:solidFill>
            <a:srgbClr val="BCC7BD"/>
          </a:solidFill>
        </p:spPr>
        <p:txBody>
          <a:bodyPr wrap="square" lIns="0" tIns="0" rIns="0" bIns="0" rtlCol="0"/>
          <a:lstStyle/>
          <a:p>
            <a:endParaRPr/>
          </a:p>
        </p:txBody>
      </p:sp>
      <p:sp>
        <p:nvSpPr>
          <p:cNvPr id="76" name="object 75">
            <a:extLst>
              <a:ext uri="{FF2B5EF4-FFF2-40B4-BE49-F238E27FC236}">
                <a16:creationId xmlns:a16="http://schemas.microsoft.com/office/drawing/2014/main" id="{8ECBA852-1640-494F-B215-0762A9F3EA80}"/>
              </a:ext>
            </a:extLst>
          </p:cNvPr>
          <p:cNvSpPr/>
          <p:nvPr/>
        </p:nvSpPr>
        <p:spPr>
          <a:xfrm>
            <a:off x="4555817" y="3915380"/>
            <a:ext cx="102235" cy="383540"/>
          </a:xfrm>
          <a:custGeom>
            <a:avLst/>
            <a:gdLst/>
            <a:ahLst/>
            <a:cxnLst/>
            <a:rect l="l" t="t" r="r" b="b"/>
            <a:pathLst>
              <a:path w="102235" h="383539">
                <a:moveTo>
                  <a:pt x="0" y="0"/>
                </a:moveTo>
                <a:lnTo>
                  <a:pt x="0" y="349497"/>
                </a:lnTo>
                <a:lnTo>
                  <a:pt x="101771" y="383325"/>
                </a:lnTo>
                <a:lnTo>
                  <a:pt x="101771" y="22521"/>
                </a:lnTo>
                <a:lnTo>
                  <a:pt x="0" y="0"/>
                </a:lnTo>
                <a:close/>
              </a:path>
            </a:pathLst>
          </a:custGeom>
          <a:solidFill>
            <a:srgbClr val="8F945E"/>
          </a:solidFill>
        </p:spPr>
        <p:txBody>
          <a:bodyPr wrap="square" lIns="0" tIns="0" rIns="0" bIns="0" rtlCol="0"/>
          <a:lstStyle/>
          <a:p>
            <a:endParaRPr/>
          </a:p>
        </p:txBody>
      </p:sp>
      <p:sp>
        <p:nvSpPr>
          <p:cNvPr id="77" name="object 76">
            <a:extLst>
              <a:ext uri="{FF2B5EF4-FFF2-40B4-BE49-F238E27FC236}">
                <a16:creationId xmlns:a16="http://schemas.microsoft.com/office/drawing/2014/main" id="{5D8BE66B-D4AE-4A13-99BF-602154F9D231}"/>
              </a:ext>
            </a:extLst>
          </p:cNvPr>
          <p:cNvSpPr/>
          <p:nvPr/>
        </p:nvSpPr>
        <p:spPr>
          <a:xfrm>
            <a:off x="4408814" y="4073214"/>
            <a:ext cx="90463" cy="135312"/>
          </a:xfrm>
          <a:prstGeom prst="rect">
            <a:avLst/>
          </a:prstGeom>
          <a:blipFill>
            <a:blip r:embed="rId10" cstate="print"/>
            <a:stretch>
              <a:fillRect/>
            </a:stretch>
          </a:blipFill>
        </p:spPr>
        <p:txBody>
          <a:bodyPr wrap="square" lIns="0" tIns="0" rIns="0" bIns="0" rtlCol="0"/>
          <a:lstStyle/>
          <a:p>
            <a:endParaRPr/>
          </a:p>
        </p:txBody>
      </p:sp>
      <p:sp>
        <p:nvSpPr>
          <p:cNvPr id="78" name="object 77">
            <a:extLst>
              <a:ext uri="{FF2B5EF4-FFF2-40B4-BE49-F238E27FC236}">
                <a16:creationId xmlns:a16="http://schemas.microsoft.com/office/drawing/2014/main" id="{2954DB5B-D188-4465-A031-C8DDE0FE9E33}"/>
              </a:ext>
            </a:extLst>
          </p:cNvPr>
          <p:cNvSpPr/>
          <p:nvPr/>
        </p:nvSpPr>
        <p:spPr>
          <a:xfrm>
            <a:off x="3956499" y="3712410"/>
            <a:ext cx="531495" cy="338455"/>
          </a:xfrm>
          <a:custGeom>
            <a:avLst/>
            <a:gdLst/>
            <a:ahLst/>
            <a:cxnLst/>
            <a:rect l="l" t="t" r="r" b="b"/>
            <a:pathLst>
              <a:path w="531495" h="338454">
                <a:moveTo>
                  <a:pt x="226157" y="0"/>
                </a:moveTo>
                <a:lnTo>
                  <a:pt x="0" y="101484"/>
                </a:lnTo>
                <a:lnTo>
                  <a:pt x="0" y="293147"/>
                </a:lnTo>
                <a:lnTo>
                  <a:pt x="316620" y="338281"/>
                </a:lnTo>
                <a:lnTo>
                  <a:pt x="531470" y="214229"/>
                </a:lnTo>
                <a:lnTo>
                  <a:pt x="395776" y="90223"/>
                </a:lnTo>
                <a:lnTo>
                  <a:pt x="327928" y="11306"/>
                </a:lnTo>
                <a:lnTo>
                  <a:pt x="226157" y="0"/>
                </a:lnTo>
                <a:close/>
              </a:path>
            </a:pathLst>
          </a:custGeom>
          <a:solidFill>
            <a:srgbClr val="D9DD95"/>
          </a:solidFill>
        </p:spPr>
        <p:txBody>
          <a:bodyPr wrap="square" lIns="0" tIns="0" rIns="0" bIns="0" rtlCol="0"/>
          <a:lstStyle/>
          <a:p>
            <a:endParaRPr/>
          </a:p>
        </p:txBody>
      </p:sp>
      <p:sp>
        <p:nvSpPr>
          <p:cNvPr id="79" name="object 78">
            <a:extLst>
              <a:ext uri="{FF2B5EF4-FFF2-40B4-BE49-F238E27FC236}">
                <a16:creationId xmlns:a16="http://schemas.microsoft.com/office/drawing/2014/main" id="{3CD8123F-2FF1-4DA8-95C3-57EC11784716}"/>
              </a:ext>
            </a:extLst>
          </p:cNvPr>
          <p:cNvSpPr/>
          <p:nvPr/>
        </p:nvSpPr>
        <p:spPr>
          <a:xfrm>
            <a:off x="3956499" y="3723717"/>
            <a:ext cx="497840" cy="327025"/>
          </a:xfrm>
          <a:custGeom>
            <a:avLst/>
            <a:gdLst/>
            <a:ahLst/>
            <a:cxnLst/>
            <a:rect l="l" t="t" r="r" b="b"/>
            <a:pathLst>
              <a:path w="497839" h="327025">
                <a:moveTo>
                  <a:pt x="192234" y="0"/>
                </a:moveTo>
                <a:lnTo>
                  <a:pt x="0" y="90178"/>
                </a:lnTo>
                <a:lnTo>
                  <a:pt x="0" y="281840"/>
                </a:lnTo>
                <a:lnTo>
                  <a:pt x="316620" y="326975"/>
                </a:lnTo>
                <a:lnTo>
                  <a:pt x="497547" y="225490"/>
                </a:lnTo>
                <a:lnTo>
                  <a:pt x="282697" y="11260"/>
                </a:lnTo>
                <a:lnTo>
                  <a:pt x="192234" y="0"/>
                </a:lnTo>
                <a:close/>
              </a:path>
            </a:pathLst>
          </a:custGeom>
          <a:solidFill>
            <a:srgbClr val="D9DD95"/>
          </a:solidFill>
        </p:spPr>
        <p:txBody>
          <a:bodyPr wrap="square" lIns="0" tIns="0" rIns="0" bIns="0" rtlCol="0"/>
          <a:lstStyle/>
          <a:p>
            <a:endParaRPr/>
          </a:p>
        </p:txBody>
      </p:sp>
      <p:sp>
        <p:nvSpPr>
          <p:cNvPr id="80" name="object 79">
            <a:extLst>
              <a:ext uri="{FF2B5EF4-FFF2-40B4-BE49-F238E27FC236}">
                <a16:creationId xmlns:a16="http://schemas.microsoft.com/office/drawing/2014/main" id="{24BA6214-56F6-47A8-8189-B7F7878344A5}"/>
              </a:ext>
            </a:extLst>
          </p:cNvPr>
          <p:cNvSpPr/>
          <p:nvPr/>
        </p:nvSpPr>
        <p:spPr>
          <a:xfrm>
            <a:off x="3956499" y="3802634"/>
            <a:ext cx="339725" cy="248285"/>
          </a:xfrm>
          <a:custGeom>
            <a:avLst/>
            <a:gdLst/>
            <a:ahLst/>
            <a:cxnLst/>
            <a:rect l="l" t="t" r="r" b="b"/>
            <a:pathLst>
              <a:path w="339725" h="248285">
                <a:moveTo>
                  <a:pt x="22615" y="0"/>
                </a:moveTo>
                <a:lnTo>
                  <a:pt x="0" y="11260"/>
                </a:lnTo>
                <a:lnTo>
                  <a:pt x="0" y="202923"/>
                </a:lnTo>
                <a:lnTo>
                  <a:pt x="316620" y="248057"/>
                </a:lnTo>
                <a:lnTo>
                  <a:pt x="339236" y="236751"/>
                </a:lnTo>
                <a:lnTo>
                  <a:pt x="113078" y="11260"/>
                </a:lnTo>
                <a:lnTo>
                  <a:pt x="22615" y="0"/>
                </a:lnTo>
                <a:close/>
              </a:path>
            </a:pathLst>
          </a:custGeom>
          <a:solidFill>
            <a:srgbClr val="D9DD95"/>
          </a:solidFill>
        </p:spPr>
        <p:txBody>
          <a:bodyPr wrap="square" lIns="0" tIns="0" rIns="0" bIns="0" rtlCol="0"/>
          <a:lstStyle/>
          <a:p>
            <a:endParaRPr/>
          </a:p>
        </p:txBody>
      </p:sp>
      <p:sp>
        <p:nvSpPr>
          <p:cNvPr id="81" name="object 80">
            <a:extLst>
              <a:ext uri="{FF2B5EF4-FFF2-40B4-BE49-F238E27FC236}">
                <a16:creationId xmlns:a16="http://schemas.microsoft.com/office/drawing/2014/main" id="{B23F1E88-DA92-4AD4-BFDD-7EB878CEB17C}"/>
              </a:ext>
            </a:extLst>
          </p:cNvPr>
          <p:cNvSpPr/>
          <p:nvPr/>
        </p:nvSpPr>
        <p:spPr>
          <a:xfrm>
            <a:off x="3956499" y="3813895"/>
            <a:ext cx="305435" cy="236854"/>
          </a:xfrm>
          <a:custGeom>
            <a:avLst/>
            <a:gdLst/>
            <a:ahLst/>
            <a:cxnLst/>
            <a:rect l="l" t="t" r="r" b="b"/>
            <a:pathLst>
              <a:path w="305435" h="236854">
                <a:moveTo>
                  <a:pt x="67847" y="0"/>
                </a:moveTo>
                <a:lnTo>
                  <a:pt x="0" y="0"/>
                </a:lnTo>
                <a:lnTo>
                  <a:pt x="0" y="191662"/>
                </a:lnTo>
                <a:lnTo>
                  <a:pt x="305313" y="236797"/>
                </a:lnTo>
                <a:lnTo>
                  <a:pt x="67847" y="0"/>
                </a:lnTo>
                <a:close/>
              </a:path>
            </a:pathLst>
          </a:custGeom>
          <a:solidFill>
            <a:srgbClr val="8F945E"/>
          </a:solidFill>
        </p:spPr>
        <p:txBody>
          <a:bodyPr wrap="square" lIns="0" tIns="0" rIns="0" bIns="0" rtlCol="0"/>
          <a:lstStyle/>
          <a:p>
            <a:endParaRPr/>
          </a:p>
        </p:txBody>
      </p:sp>
      <p:sp>
        <p:nvSpPr>
          <p:cNvPr id="82" name="object 81">
            <a:extLst>
              <a:ext uri="{FF2B5EF4-FFF2-40B4-BE49-F238E27FC236}">
                <a16:creationId xmlns:a16="http://schemas.microsoft.com/office/drawing/2014/main" id="{048BEBCC-85A2-4FD1-9DE9-D777A28CD64E}"/>
              </a:ext>
            </a:extLst>
          </p:cNvPr>
          <p:cNvSpPr/>
          <p:nvPr/>
        </p:nvSpPr>
        <p:spPr>
          <a:xfrm>
            <a:off x="4148733" y="3723717"/>
            <a:ext cx="305435" cy="316230"/>
          </a:xfrm>
          <a:custGeom>
            <a:avLst/>
            <a:gdLst/>
            <a:ahLst/>
            <a:cxnLst/>
            <a:rect l="l" t="t" r="r" b="b"/>
            <a:pathLst>
              <a:path w="305435" h="316229">
                <a:moveTo>
                  <a:pt x="0" y="0"/>
                </a:moveTo>
                <a:lnTo>
                  <a:pt x="0" y="169095"/>
                </a:lnTo>
                <a:lnTo>
                  <a:pt x="147002" y="315669"/>
                </a:lnTo>
                <a:lnTo>
                  <a:pt x="305313" y="225490"/>
                </a:lnTo>
                <a:lnTo>
                  <a:pt x="90463" y="11260"/>
                </a:lnTo>
                <a:lnTo>
                  <a:pt x="0" y="0"/>
                </a:lnTo>
                <a:close/>
              </a:path>
            </a:pathLst>
          </a:custGeom>
          <a:solidFill>
            <a:srgbClr val="8F945E"/>
          </a:solidFill>
        </p:spPr>
        <p:txBody>
          <a:bodyPr wrap="square" lIns="0" tIns="0" rIns="0" bIns="0" rtlCol="0"/>
          <a:lstStyle/>
          <a:p>
            <a:endParaRPr/>
          </a:p>
        </p:txBody>
      </p:sp>
      <p:sp>
        <p:nvSpPr>
          <p:cNvPr id="83" name="object 82">
            <a:extLst>
              <a:ext uri="{FF2B5EF4-FFF2-40B4-BE49-F238E27FC236}">
                <a16:creationId xmlns:a16="http://schemas.microsoft.com/office/drawing/2014/main" id="{024EEB97-12EF-44B8-9CA3-811FB6D76569}"/>
              </a:ext>
            </a:extLst>
          </p:cNvPr>
          <p:cNvSpPr/>
          <p:nvPr/>
        </p:nvSpPr>
        <p:spPr>
          <a:xfrm>
            <a:off x="4126117" y="3813895"/>
            <a:ext cx="305435" cy="226060"/>
          </a:xfrm>
          <a:custGeom>
            <a:avLst/>
            <a:gdLst/>
            <a:ahLst/>
            <a:cxnLst/>
            <a:rect l="l" t="t" r="r" b="b"/>
            <a:pathLst>
              <a:path w="305435" h="226060">
                <a:moveTo>
                  <a:pt x="113078" y="0"/>
                </a:moveTo>
                <a:lnTo>
                  <a:pt x="0" y="56395"/>
                </a:lnTo>
                <a:lnTo>
                  <a:pt x="169618" y="225490"/>
                </a:lnTo>
                <a:lnTo>
                  <a:pt x="305313" y="146573"/>
                </a:lnTo>
                <a:lnTo>
                  <a:pt x="113078" y="0"/>
                </a:lnTo>
                <a:close/>
              </a:path>
            </a:pathLst>
          </a:custGeom>
          <a:solidFill>
            <a:srgbClr val="3C5076"/>
          </a:solidFill>
        </p:spPr>
        <p:txBody>
          <a:bodyPr wrap="square" lIns="0" tIns="0" rIns="0" bIns="0" rtlCol="0"/>
          <a:lstStyle/>
          <a:p>
            <a:endParaRPr/>
          </a:p>
        </p:txBody>
      </p:sp>
      <p:sp>
        <p:nvSpPr>
          <p:cNvPr id="84" name="object 83">
            <a:extLst>
              <a:ext uri="{FF2B5EF4-FFF2-40B4-BE49-F238E27FC236}">
                <a16:creationId xmlns:a16="http://schemas.microsoft.com/office/drawing/2014/main" id="{06BEF7E4-CA03-4CF6-B58D-7FCC80A7B395}"/>
              </a:ext>
            </a:extLst>
          </p:cNvPr>
          <p:cNvSpPr/>
          <p:nvPr/>
        </p:nvSpPr>
        <p:spPr>
          <a:xfrm>
            <a:off x="3922575" y="4264877"/>
            <a:ext cx="90463" cy="180401"/>
          </a:xfrm>
          <a:prstGeom prst="rect">
            <a:avLst/>
          </a:prstGeom>
          <a:blipFill>
            <a:blip r:embed="rId11" cstate="print"/>
            <a:stretch>
              <a:fillRect/>
            </a:stretch>
          </a:blipFill>
        </p:spPr>
        <p:txBody>
          <a:bodyPr wrap="square" lIns="0" tIns="0" rIns="0" bIns="0" rtlCol="0"/>
          <a:lstStyle/>
          <a:p>
            <a:endParaRPr/>
          </a:p>
        </p:txBody>
      </p:sp>
      <p:sp>
        <p:nvSpPr>
          <p:cNvPr id="85" name="object 84">
            <a:extLst>
              <a:ext uri="{FF2B5EF4-FFF2-40B4-BE49-F238E27FC236}">
                <a16:creationId xmlns:a16="http://schemas.microsoft.com/office/drawing/2014/main" id="{44175DE2-E1AB-443A-9CD8-8ADF468780F9}"/>
              </a:ext>
            </a:extLst>
          </p:cNvPr>
          <p:cNvSpPr/>
          <p:nvPr/>
        </p:nvSpPr>
        <p:spPr>
          <a:xfrm>
            <a:off x="3566377" y="4276160"/>
            <a:ext cx="0" cy="90805"/>
          </a:xfrm>
          <a:custGeom>
            <a:avLst/>
            <a:gdLst/>
            <a:ahLst/>
            <a:cxnLst/>
            <a:rect l="l" t="t" r="r" b="b"/>
            <a:pathLst>
              <a:path h="90804">
                <a:moveTo>
                  <a:pt x="0" y="0"/>
                </a:moveTo>
                <a:lnTo>
                  <a:pt x="0" y="90200"/>
                </a:lnTo>
              </a:path>
            </a:pathLst>
          </a:custGeom>
          <a:ln w="56539">
            <a:solidFill>
              <a:srgbClr val="57573C"/>
            </a:solidFill>
          </a:ln>
        </p:spPr>
        <p:txBody>
          <a:bodyPr wrap="square" lIns="0" tIns="0" rIns="0" bIns="0" rtlCol="0"/>
          <a:lstStyle/>
          <a:p>
            <a:endParaRPr/>
          </a:p>
        </p:txBody>
      </p:sp>
      <p:sp>
        <p:nvSpPr>
          <p:cNvPr id="86" name="object 85">
            <a:extLst>
              <a:ext uri="{FF2B5EF4-FFF2-40B4-BE49-F238E27FC236}">
                <a16:creationId xmlns:a16="http://schemas.microsoft.com/office/drawing/2014/main" id="{E0F792DC-FAFC-4BC9-BF5E-145D5E984BEB}"/>
              </a:ext>
            </a:extLst>
          </p:cNvPr>
          <p:cNvSpPr/>
          <p:nvPr/>
        </p:nvSpPr>
        <p:spPr>
          <a:xfrm>
            <a:off x="3560723" y="4276183"/>
            <a:ext cx="34290" cy="79375"/>
          </a:xfrm>
          <a:custGeom>
            <a:avLst/>
            <a:gdLst/>
            <a:ahLst/>
            <a:cxnLst/>
            <a:rect l="l" t="t" r="r" b="b"/>
            <a:pathLst>
              <a:path w="34289" h="79375">
                <a:moveTo>
                  <a:pt x="33923" y="0"/>
                </a:moveTo>
                <a:lnTo>
                  <a:pt x="0" y="0"/>
                </a:lnTo>
                <a:lnTo>
                  <a:pt x="0" y="67656"/>
                </a:lnTo>
                <a:lnTo>
                  <a:pt x="33923" y="78917"/>
                </a:lnTo>
                <a:lnTo>
                  <a:pt x="33923" y="0"/>
                </a:lnTo>
                <a:close/>
              </a:path>
            </a:pathLst>
          </a:custGeom>
          <a:solidFill>
            <a:srgbClr val="2C3735"/>
          </a:solidFill>
        </p:spPr>
        <p:txBody>
          <a:bodyPr wrap="square" lIns="0" tIns="0" rIns="0" bIns="0" rtlCol="0"/>
          <a:lstStyle/>
          <a:p>
            <a:endParaRPr/>
          </a:p>
        </p:txBody>
      </p:sp>
      <p:sp>
        <p:nvSpPr>
          <p:cNvPr id="87" name="object 86">
            <a:extLst>
              <a:ext uri="{FF2B5EF4-FFF2-40B4-BE49-F238E27FC236}">
                <a16:creationId xmlns:a16="http://schemas.microsoft.com/office/drawing/2014/main" id="{BCC740AF-405A-4D45-AE02-A7701171808C}"/>
              </a:ext>
            </a:extLst>
          </p:cNvPr>
          <p:cNvSpPr/>
          <p:nvPr/>
        </p:nvSpPr>
        <p:spPr>
          <a:xfrm>
            <a:off x="4567125" y="4050692"/>
            <a:ext cx="57150" cy="236854"/>
          </a:xfrm>
          <a:custGeom>
            <a:avLst/>
            <a:gdLst/>
            <a:ahLst/>
            <a:cxnLst/>
            <a:rect l="l" t="t" r="r" b="b"/>
            <a:pathLst>
              <a:path w="57150" h="236854">
                <a:moveTo>
                  <a:pt x="0" y="0"/>
                </a:moveTo>
                <a:lnTo>
                  <a:pt x="0" y="214184"/>
                </a:lnTo>
                <a:lnTo>
                  <a:pt x="56539" y="236751"/>
                </a:lnTo>
                <a:lnTo>
                  <a:pt x="56539" y="11260"/>
                </a:lnTo>
                <a:lnTo>
                  <a:pt x="0" y="0"/>
                </a:lnTo>
                <a:close/>
              </a:path>
            </a:pathLst>
          </a:custGeom>
          <a:solidFill>
            <a:srgbClr val="839F90"/>
          </a:solidFill>
        </p:spPr>
        <p:txBody>
          <a:bodyPr wrap="square" lIns="0" tIns="0" rIns="0" bIns="0" rtlCol="0"/>
          <a:lstStyle/>
          <a:p>
            <a:endParaRPr/>
          </a:p>
        </p:txBody>
      </p:sp>
      <p:sp>
        <p:nvSpPr>
          <p:cNvPr id="88" name="object 87">
            <a:extLst>
              <a:ext uri="{FF2B5EF4-FFF2-40B4-BE49-F238E27FC236}">
                <a16:creationId xmlns:a16="http://schemas.microsoft.com/office/drawing/2014/main" id="{EC6CCACA-8D52-4B19-A5C6-BCA6DDAE4B3F}"/>
              </a:ext>
            </a:extLst>
          </p:cNvPr>
          <p:cNvSpPr/>
          <p:nvPr/>
        </p:nvSpPr>
        <p:spPr>
          <a:xfrm>
            <a:off x="4578433" y="4050692"/>
            <a:ext cx="45720" cy="214629"/>
          </a:xfrm>
          <a:custGeom>
            <a:avLst/>
            <a:gdLst/>
            <a:ahLst/>
            <a:cxnLst/>
            <a:rect l="l" t="t" r="r" b="b"/>
            <a:pathLst>
              <a:path w="45720" h="214629">
                <a:moveTo>
                  <a:pt x="0" y="0"/>
                </a:moveTo>
                <a:lnTo>
                  <a:pt x="0" y="202923"/>
                </a:lnTo>
                <a:lnTo>
                  <a:pt x="45231" y="214184"/>
                </a:lnTo>
                <a:lnTo>
                  <a:pt x="45231" y="11260"/>
                </a:lnTo>
                <a:lnTo>
                  <a:pt x="0" y="0"/>
                </a:lnTo>
                <a:close/>
              </a:path>
            </a:pathLst>
          </a:custGeom>
          <a:solidFill>
            <a:srgbClr val="ACD3BE"/>
          </a:solidFill>
        </p:spPr>
        <p:txBody>
          <a:bodyPr wrap="square" lIns="0" tIns="0" rIns="0" bIns="0" rtlCol="0"/>
          <a:lstStyle/>
          <a:p>
            <a:endParaRPr/>
          </a:p>
        </p:txBody>
      </p:sp>
      <p:sp>
        <p:nvSpPr>
          <p:cNvPr id="89" name="object 88">
            <a:extLst>
              <a:ext uri="{FF2B5EF4-FFF2-40B4-BE49-F238E27FC236}">
                <a16:creationId xmlns:a16="http://schemas.microsoft.com/office/drawing/2014/main" id="{6F3C5E5A-48D3-4A0C-927F-1E0A62A722A3}"/>
              </a:ext>
            </a:extLst>
          </p:cNvPr>
          <p:cNvSpPr/>
          <p:nvPr/>
        </p:nvSpPr>
        <p:spPr>
          <a:xfrm>
            <a:off x="4804590" y="3949208"/>
            <a:ext cx="67847" cy="112745"/>
          </a:xfrm>
          <a:prstGeom prst="rect">
            <a:avLst/>
          </a:prstGeom>
          <a:blipFill>
            <a:blip r:embed="rId12" cstate="print"/>
            <a:stretch>
              <a:fillRect/>
            </a:stretch>
          </a:blipFill>
        </p:spPr>
        <p:txBody>
          <a:bodyPr wrap="square" lIns="0" tIns="0" rIns="0" bIns="0" rtlCol="0"/>
          <a:lstStyle/>
          <a:p>
            <a:endParaRPr/>
          </a:p>
        </p:txBody>
      </p:sp>
      <p:sp>
        <p:nvSpPr>
          <p:cNvPr id="90" name="object 89">
            <a:extLst>
              <a:ext uri="{FF2B5EF4-FFF2-40B4-BE49-F238E27FC236}">
                <a16:creationId xmlns:a16="http://schemas.microsoft.com/office/drawing/2014/main" id="{6A213244-0614-4D02-85A0-9472976201D8}"/>
              </a:ext>
            </a:extLst>
          </p:cNvPr>
          <p:cNvSpPr/>
          <p:nvPr/>
        </p:nvSpPr>
        <p:spPr>
          <a:xfrm>
            <a:off x="2825710" y="4152131"/>
            <a:ext cx="79155" cy="146573"/>
          </a:xfrm>
          <a:prstGeom prst="rect">
            <a:avLst/>
          </a:prstGeom>
          <a:blipFill>
            <a:blip r:embed="rId13" cstate="print"/>
            <a:stretch>
              <a:fillRect/>
            </a:stretch>
          </a:blipFill>
        </p:spPr>
        <p:txBody>
          <a:bodyPr wrap="square" lIns="0" tIns="0" rIns="0" bIns="0" rtlCol="0"/>
          <a:lstStyle/>
          <a:p>
            <a:endParaRPr/>
          </a:p>
        </p:txBody>
      </p:sp>
      <p:sp>
        <p:nvSpPr>
          <p:cNvPr id="91" name="object 90">
            <a:extLst>
              <a:ext uri="{FF2B5EF4-FFF2-40B4-BE49-F238E27FC236}">
                <a16:creationId xmlns:a16="http://schemas.microsoft.com/office/drawing/2014/main" id="{A00BE7A3-7D1F-436E-9C1B-242D5E8E33E5}"/>
              </a:ext>
            </a:extLst>
          </p:cNvPr>
          <p:cNvSpPr/>
          <p:nvPr/>
        </p:nvSpPr>
        <p:spPr>
          <a:xfrm>
            <a:off x="4137425" y="3836462"/>
            <a:ext cx="271780" cy="169545"/>
          </a:xfrm>
          <a:custGeom>
            <a:avLst/>
            <a:gdLst/>
            <a:ahLst/>
            <a:cxnLst/>
            <a:rect l="l" t="t" r="r" b="b"/>
            <a:pathLst>
              <a:path w="271779" h="169545">
                <a:moveTo>
                  <a:pt x="271389" y="101439"/>
                </a:moveTo>
                <a:lnTo>
                  <a:pt x="260081" y="101439"/>
                </a:lnTo>
                <a:lnTo>
                  <a:pt x="124386" y="157834"/>
                </a:lnTo>
                <a:lnTo>
                  <a:pt x="135694" y="169095"/>
                </a:lnTo>
                <a:lnTo>
                  <a:pt x="271389" y="101439"/>
                </a:lnTo>
                <a:close/>
              </a:path>
              <a:path w="271779" h="169545">
                <a:moveTo>
                  <a:pt x="248773" y="90178"/>
                </a:moveTo>
                <a:lnTo>
                  <a:pt x="237465" y="90178"/>
                </a:lnTo>
                <a:lnTo>
                  <a:pt x="113078" y="146573"/>
                </a:lnTo>
                <a:lnTo>
                  <a:pt x="113078" y="157834"/>
                </a:lnTo>
                <a:lnTo>
                  <a:pt x="248773" y="90178"/>
                </a:lnTo>
                <a:close/>
              </a:path>
              <a:path w="271779" h="169545">
                <a:moveTo>
                  <a:pt x="226157" y="67656"/>
                </a:moveTo>
                <a:lnTo>
                  <a:pt x="90463" y="135267"/>
                </a:lnTo>
                <a:lnTo>
                  <a:pt x="101771" y="135267"/>
                </a:lnTo>
                <a:lnTo>
                  <a:pt x="226157" y="78917"/>
                </a:lnTo>
                <a:lnTo>
                  <a:pt x="226157" y="67656"/>
                </a:lnTo>
                <a:close/>
              </a:path>
              <a:path w="271779" h="169545">
                <a:moveTo>
                  <a:pt x="203542" y="56350"/>
                </a:moveTo>
                <a:lnTo>
                  <a:pt x="79155" y="112745"/>
                </a:lnTo>
                <a:lnTo>
                  <a:pt x="79155" y="124006"/>
                </a:lnTo>
                <a:lnTo>
                  <a:pt x="203542" y="56350"/>
                </a:lnTo>
                <a:close/>
              </a:path>
              <a:path w="271779" h="169545">
                <a:moveTo>
                  <a:pt x="180926" y="33828"/>
                </a:moveTo>
                <a:lnTo>
                  <a:pt x="56539" y="90178"/>
                </a:lnTo>
                <a:lnTo>
                  <a:pt x="67847" y="101439"/>
                </a:lnTo>
                <a:lnTo>
                  <a:pt x="180926" y="45089"/>
                </a:lnTo>
                <a:lnTo>
                  <a:pt x="180926" y="33828"/>
                </a:lnTo>
                <a:close/>
              </a:path>
              <a:path w="271779" h="169545">
                <a:moveTo>
                  <a:pt x="158310" y="22521"/>
                </a:moveTo>
                <a:lnTo>
                  <a:pt x="33923" y="78917"/>
                </a:lnTo>
                <a:lnTo>
                  <a:pt x="45231" y="90178"/>
                </a:lnTo>
                <a:lnTo>
                  <a:pt x="158310" y="33828"/>
                </a:lnTo>
                <a:lnTo>
                  <a:pt x="158310" y="22521"/>
                </a:lnTo>
                <a:close/>
              </a:path>
              <a:path w="271779" h="169545">
                <a:moveTo>
                  <a:pt x="147002" y="11260"/>
                </a:moveTo>
                <a:lnTo>
                  <a:pt x="135694" y="11260"/>
                </a:lnTo>
                <a:lnTo>
                  <a:pt x="22615" y="67656"/>
                </a:lnTo>
                <a:lnTo>
                  <a:pt x="33923" y="67656"/>
                </a:lnTo>
                <a:lnTo>
                  <a:pt x="147002" y="11260"/>
                </a:lnTo>
                <a:close/>
              </a:path>
              <a:path w="271779" h="169545">
                <a:moveTo>
                  <a:pt x="124386" y="0"/>
                </a:moveTo>
                <a:lnTo>
                  <a:pt x="113078" y="0"/>
                </a:lnTo>
                <a:lnTo>
                  <a:pt x="0" y="45089"/>
                </a:lnTo>
                <a:lnTo>
                  <a:pt x="11307" y="56350"/>
                </a:lnTo>
                <a:lnTo>
                  <a:pt x="124386" y="0"/>
                </a:lnTo>
                <a:close/>
              </a:path>
            </a:pathLst>
          </a:custGeom>
          <a:solidFill>
            <a:srgbClr val="181E35"/>
          </a:solidFill>
        </p:spPr>
        <p:txBody>
          <a:bodyPr wrap="square" lIns="0" tIns="0" rIns="0" bIns="0" rtlCol="0"/>
          <a:lstStyle/>
          <a:p>
            <a:endParaRPr/>
          </a:p>
        </p:txBody>
      </p:sp>
      <p:sp>
        <p:nvSpPr>
          <p:cNvPr id="92" name="object 91">
            <a:extLst>
              <a:ext uri="{FF2B5EF4-FFF2-40B4-BE49-F238E27FC236}">
                <a16:creationId xmlns:a16="http://schemas.microsoft.com/office/drawing/2014/main" id="{5635874C-9A90-4A5F-8CFC-05D345E5F316}"/>
              </a:ext>
            </a:extLst>
          </p:cNvPr>
          <p:cNvSpPr/>
          <p:nvPr/>
        </p:nvSpPr>
        <p:spPr>
          <a:xfrm>
            <a:off x="3447644" y="3701150"/>
            <a:ext cx="361950" cy="214629"/>
          </a:xfrm>
          <a:custGeom>
            <a:avLst/>
            <a:gdLst/>
            <a:ahLst/>
            <a:cxnLst/>
            <a:rect l="l" t="t" r="r" b="b"/>
            <a:pathLst>
              <a:path w="361950" h="214629">
                <a:moveTo>
                  <a:pt x="0" y="0"/>
                </a:moveTo>
                <a:lnTo>
                  <a:pt x="0" y="191662"/>
                </a:lnTo>
                <a:lnTo>
                  <a:pt x="124386" y="214229"/>
                </a:lnTo>
                <a:lnTo>
                  <a:pt x="361852" y="67656"/>
                </a:lnTo>
                <a:lnTo>
                  <a:pt x="0" y="0"/>
                </a:lnTo>
                <a:close/>
              </a:path>
            </a:pathLst>
          </a:custGeom>
          <a:solidFill>
            <a:srgbClr val="B9BDAE"/>
          </a:solidFill>
        </p:spPr>
        <p:txBody>
          <a:bodyPr wrap="square" lIns="0" tIns="0" rIns="0" bIns="0" rtlCol="0"/>
          <a:lstStyle/>
          <a:p>
            <a:endParaRPr/>
          </a:p>
        </p:txBody>
      </p:sp>
      <p:sp>
        <p:nvSpPr>
          <p:cNvPr id="93" name="object 92">
            <a:extLst>
              <a:ext uri="{FF2B5EF4-FFF2-40B4-BE49-F238E27FC236}">
                <a16:creationId xmlns:a16="http://schemas.microsoft.com/office/drawing/2014/main" id="{56B34927-962A-4529-8DB8-8C6031CCCF6C}"/>
              </a:ext>
            </a:extLst>
          </p:cNvPr>
          <p:cNvSpPr/>
          <p:nvPr/>
        </p:nvSpPr>
        <p:spPr>
          <a:xfrm>
            <a:off x="3470260" y="4264877"/>
            <a:ext cx="57150" cy="90805"/>
          </a:xfrm>
          <a:custGeom>
            <a:avLst/>
            <a:gdLst/>
            <a:ahLst/>
            <a:cxnLst/>
            <a:rect l="l" t="t" r="r" b="b"/>
            <a:pathLst>
              <a:path w="57150" h="90804">
                <a:moveTo>
                  <a:pt x="56539" y="0"/>
                </a:moveTo>
                <a:lnTo>
                  <a:pt x="0" y="0"/>
                </a:lnTo>
                <a:lnTo>
                  <a:pt x="0" y="78962"/>
                </a:lnTo>
                <a:lnTo>
                  <a:pt x="56539" y="90223"/>
                </a:lnTo>
                <a:lnTo>
                  <a:pt x="56539" y="0"/>
                </a:lnTo>
                <a:close/>
              </a:path>
            </a:pathLst>
          </a:custGeom>
          <a:solidFill>
            <a:srgbClr val="57573C"/>
          </a:solidFill>
        </p:spPr>
        <p:txBody>
          <a:bodyPr wrap="square" lIns="0" tIns="0" rIns="0" bIns="0" rtlCol="0"/>
          <a:lstStyle/>
          <a:p>
            <a:endParaRPr/>
          </a:p>
        </p:txBody>
      </p:sp>
      <p:sp>
        <p:nvSpPr>
          <p:cNvPr id="94" name="object 93">
            <a:extLst>
              <a:ext uri="{FF2B5EF4-FFF2-40B4-BE49-F238E27FC236}">
                <a16:creationId xmlns:a16="http://schemas.microsoft.com/office/drawing/2014/main" id="{E575C8BF-E72B-468F-8251-6359AA0CD2D1}"/>
              </a:ext>
            </a:extLst>
          </p:cNvPr>
          <p:cNvSpPr/>
          <p:nvPr/>
        </p:nvSpPr>
        <p:spPr>
          <a:xfrm>
            <a:off x="3481567" y="4264877"/>
            <a:ext cx="45720" cy="79375"/>
          </a:xfrm>
          <a:custGeom>
            <a:avLst/>
            <a:gdLst/>
            <a:ahLst/>
            <a:cxnLst/>
            <a:rect l="l" t="t" r="r" b="b"/>
            <a:pathLst>
              <a:path w="45719" h="79375">
                <a:moveTo>
                  <a:pt x="45231" y="0"/>
                </a:moveTo>
                <a:lnTo>
                  <a:pt x="0" y="0"/>
                </a:lnTo>
                <a:lnTo>
                  <a:pt x="0" y="67656"/>
                </a:lnTo>
                <a:lnTo>
                  <a:pt x="45231" y="78962"/>
                </a:lnTo>
                <a:lnTo>
                  <a:pt x="45231" y="0"/>
                </a:lnTo>
                <a:close/>
              </a:path>
            </a:pathLst>
          </a:custGeom>
          <a:solidFill>
            <a:srgbClr val="2C3735"/>
          </a:solidFill>
        </p:spPr>
        <p:txBody>
          <a:bodyPr wrap="square" lIns="0" tIns="0" rIns="0" bIns="0" rtlCol="0"/>
          <a:lstStyle/>
          <a:p>
            <a:endParaRPr/>
          </a:p>
        </p:txBody>
      </p:sp>
      <p:sp>
        <p:nvSpPr>
          <p:cNvPr id="95" name="object 94">
            <a:extLst>
              <a:ext uri="{FF2B5EF4-FFF2-40B4-BE49-F238E27FC236}">
                <a16:creationId xmlns:a16="http://schemas.microsoft.com/office/drawing/2014/main" id="{53EDE66F-1DED-4E47-86E7-EA5EEB9B4982}"/>
              </a:ext>
            </a:extLst>
          </p:cNvPr>
          <p:cNvSpPr/>
          <p:nvPr/>
        </p:nvSpPr>
        <p:spPr>
          <a:xfrm>
            <a:off x="2746554" y="4242355"/>
            <a:ext cx="2261870" cy="789305"/>
          </a:xfrm>
          <a:custGeom>
            <a:avLst/>
            <a:gdLst/>
            <a:ahLst/>
            <a:cxnLst/>
            <a:rect l="l" t="t" r="r" b="b"/>
            <a:pathLst>
              <a:path w="2261870" h="789304">
                <a:moveTo>
                  <a:pt x="859399" y="653950"/>
                </a:moveTo>
                <a:lnTo>
                  <a:pt x="542778" y="653950"/>
                </a:lnTo>
                <a:lnTo>
                  <a:pt x="588010" y="665211"/>
                </a:lnTo>
                <a:lnTo>
                  <a:pt x="633241" y="732867"/>
                </a:lnTo>
                <a:lnTo>
                  <a:pt x="655857" y="744128"/>
                </a:lnTo>
                <a:lnTo>
                  <a:pt x="701089" y="755389"/>
                </a:lnTo>
                <a:lnTo>
                  <a:pt x="791552" y="755389"/>
                </a:lnTo>
                <a:lnTo>
                  <a:pt x="882015" y="766695"/>
                </a:lnTo>
                <a:lnTo>
                  <a:pt x="938554" y="777956"/>
                </a:lnTo>
                <a:lnTo>
                  <a:pt x="972478" y="789217"/>
                </a:lnTo>
                <a:lnTo>
                  <a:pt x="1029017" y="766695"/>
                </a:lnTo>
                <a:lnTo>
                  <a:pt x="1181685" y="665211"/>
                </a:lnTo>
                <a:lnTo>
                  <a:pt x="938554" y="665211"/>
                </a:lnTo>
                <a:lnTo>
                  <a:pt x="859399" y="653950"/>
                </a:lnTo>
                <a:close/>
              </a:path>
              <a:path w="2261870" h="789304">
                <a:moveTo>
                  <a:pt x="124386" y="552466"/>
                </a:moveTo>
                <a:lnTo>
                  <a:pt x="0" y="552466"/>
                </a:lnTo>
                <a:lnTo>
                  <a:pt x="124386" y="597555"/>
                </a:lnTo>
                <a:lnTo>
                  <a:pt x="203542" y="642644"/>
                </a:lnTo>
                <a:lnTo>
                  <a:pt x="271389" y="653950"/>
                </a:lnTo>
                <a:lnTo>
                  <a:pt x="361852" y="665211"/>
                </a:lnTo>
                <a:lnTo>
                  <a:pt x="542778" y="653950"/>
                </a:lnTo>
                <a:lnTo>
                  <a:pt x="859399" y="653950"/>
                </a:lnTo>
                <a:lnTo>
                  <a:pt x="542778" y="597555"/>
                </a:lnTo>
                <a:lnTo>
                  <a:pt x="305313" y="563727"/>
                </a:lnTo>
                <a:lnTo>
                  <a:pt x="124386" y="552466"/>
                </a:lnTo>
                <a:close/>
              </a:path>
              <a:path w="2261870" h="789304">
                <a:moveTo>
                  <a:pt x="2261577" y="0"/>
                </a:moveTo>
                <a:lnTo>
                  <a:pt x="1752722" y="349497"/>
                </a:lnTo>
                <a:lnTo>
                  <a:pt x="1560488" y="462242"/>
                </a:lnTo>
                <a:lnTo>
                  <a:pt x="1368254" y="552466"/>
                </a:lnTo>
                <a:lnTo>
                  <a:pt x="1187328" y="620122"/>
                </a:lnTo>
                <a:lnTo>
                  <a:pt x="1096865" y="642644"/>
                </a:lnTo>
                <a:lnTo>
                  <a:pt x="1017710" y="665211"/>
                </a:lnTo>
                <a:lnTo>
                  <a:pt x="1181685" y="665211"/>
                </a:lnTo>
                <a:lnTo>
                  <a:pt x="1198636" y="653950"/>
                </a:lnTo>
                <a:lnTo>
                  <a:pt x="1334330" y="574987"/>
                </a:lnTo>
                <a:lnTo>
                  <a:pt x="1402178" y="552466"/>
                </a:lnTo>
                <a:lnTo>
                  <a:pt x="1639643" y="484809"/>
                </a:lnTo>
                <a:lnTo>
                  <a:pt x="1775338" y="428414"/>
                </a:lnTo>
                <a:lnTo>
                  <a:pt x="1888417" y="349497"/>
                </a:lnTo>
                <a:lnTo>
                  <a:pt x="2012804" y="259318"/>
                </a:lnTo>
                <a:lnTo>
                  <a:pt x="2159806" y="112745"/>
                </a:lnTo>
                <a:lnTo>
                  <a:pt x="2261577" y="0"/>
                </a:lnTo>
                <a:close/>
              </a:path>
            </a:pathLst>
          </a:custGeom>
          <a:solidFill>
            <a:srgbClr val="472C29"/>
          </a:solidFill>
        </p:spPr>
        <p:txBody>
          <a:bodyPr wrap="square" lIns="0" tIns="0" rIns="0" bIns="0" rtlCol="0"/>
          <a:lstStyle/>
          <a:p>
            <a:endParaRPr/>
          </a:p>
        </p:txBody>
      </p:sp>
      <p:sp>
        <p:nvSpPr>
          <p:cNvPr id="96" name="object 95">
            <a:extLst>
              <a:ext uri="{FF2B5EF4-FFF2-40B4-BE49-F238E27FC236}">
                <a16:creationId xmlns:a16="http://schemas.microsoft.com/office/drawing/2014/main" id="{4810428B-984D-4F64-A09E-344B1B353B40}"/>
              </a:ext>
            </a:extLst>
          </p:cNvPr>
          <p:cNvSpPr/>
          <p:nvPr/>
        </p:nvSpPr>
        <p:spPr>
          <a:xfrm>
            <a:off x="2520388" y="3825156"/>
            <a:ext cx="2838450" cy="1195705"/>
          </a:xfrm>
          <a:custGeom>
            <a:avLst/>
            <a:gdLst/>
            <a:ahLst/>
            <a:cxnLst/>
            <a:rect l="l" t="t" r="r" b="b"/>
            <a:pathLst>
              <a:path w="2838450" h="1195704">
                <a:moveTo>
                  <a:pt x="113087" y="451026"/>
                </a:moveTo>
                <a:lnTo>
                  <a:pt x="33923" y="507376"/>
                </a:lnTo>
                <a:lnTo>
                  <a:pt x="11307" y="529944"/>
                </a:lnTo>
                <a:lnTo>
                  <a:pt x="0" y="552466"/>
                </a:lnTo>
                <a:lnTo>
                  <a:pt x="33923" y="699039"/>
                </a:lnTo>
                <a:lnTo>
                  <a:pt x="67847" y="800524"/>
                </a:lnTo>
                <a:lnTo>
                  <a:pt x="90463" y="856919"/>
                </a:lnTo>
                <a:lnTo>
                  <a:pt x="124395" y="879441"/>
                </a:lnTo>
                <a:lnTo>
                  <a:pt x="180935" y="902008"/>
                </a:lnTo>
                <a:lnTo>
                  <a:pt x="316629" y="947097"/>
                </a:lnTo>
                <a:lnTo>
                  <a:pt x="474940" y="980925"/>
                </a:lnTo>
                <a:lnTo>
                  <a:pt x="655866" y="1014753"/>
                </a:lnTo>
                <a:lnTo>
                  <a:pt x="995103" y="1082410"/>
                </a:lnTo>
                <a:lnTo>
                  <a:pt x="1119490" y="1116238"/>
                </a:lnTo>
                <a:lnTo>
                  <a:pt x="1164721" y="1138760"/>
                </a:lnTo>
                <a:lnTo>
                  <a:pt x="1198645" y="1161327"/>
                </a:lnTo>
                <a:lnTo>
                  <a:pt x="1221261" y="1183894"/>
                </a:lnTo>
                <a:lnTo>
                  <a:pt x="1243876" y="1195155"/>
                </a:lnTo>
                <a:lnTo>
                  <a:pt x="1255184" y="1195155"/>
                </a:lnTo>
                <a:lnTo>
                  <a:pt x="1345647" y="1150066"/>
                </a:lnTo>
                <a:lnTo>
                  <a:pt x="1379571" y="1138760"/>
                </a:lnTo>
                <a:lnTo>
                  <a:pt x="1831887" y="890747"/>
                </a:lnTo>
                <a:lnTo>
                  <a:pt x="1956273" y="800524"/>
                </a:lnTo>
                <a:lnTo>
                  <a:pt x="2154201" y="687778"/>
                </a:lnTo>
                <a:lnTo>
                  <a:pt x="1074258" y="687778"/>
                </a:lnTo>
                <a:lnTo>
                  <a:pt x="995103" y="676517"/>
                </a:lnTo>
                <a:lnTo>
                  <a:pt x="836792" y="642689"/>
                </a:lnTo>
                <a:lnTo>
                  <a:pt x="746329" y="631428"/>
                </a:lnTo>
                <a:lnTo>
                  <a:pt x="633250" y="597600"/>
                </a:lnTo>
                <a:lnTo>
                  <a:pt x="531479" y="575033"/>
                </a:lnTo>
                <a:lnTo>
                  <a:pt x="463632" y="552466"/>
                </a:lnTo>
                <a:lnTo>
                  <a:pt x="282706" y="507376"/>
                </a:lnTo>
                <a:lnTo>
                  <a:pt x="113087" y="451026"/>
                </a:lnTo>
                <a:close/>
              </a:path>
              <a:path w="2838450" h="1195704">
                <a:moveTo>
                  <a:pt x="1390879" y="642689"/>
                </a:moveTo>
                <a:lnTo>
                  <a:pt x="1277800" y="642689"/>
                </a:lnTo>
                <a:lnTo>
                  <a:pt x="1187337" y="665256"/>
                </a:lnTo>
                <a:lnTo>
                  <a:pt x="1164721" y="676517"/>
                </a:lnTo>
                <a:lnTo>
                  <a:pt x="1153413" y="687778"/>
                </a:lnTo>
                <a:lnTo>
                  <a:pt x="2154201" y="687778"/>
                </a:lnTo>
                <a:lnTo>
                  <a:pt x="2173970" y="676517"/>
                </a:lnTo>
                <a:lnTo>
                  <a:pt x="1526574" y="676517"/>
                </a:lnTo>
                <a:lnTo>
                  <a:pt x="1390879" y="642689"/>
                </a:lnTo>
                <a:close/>
              </a:path>
              <a:path w="2838450" h="1195704">
                <a:moveTo>
                  <a:pt x="1673576" y="563772"/>
                </a:moveTo>
                <a:lnTo>
                  <a:pt x="1650960" y="563772"/>
                </a:lnTo>
                <a:lnTo>
                  <a:pt x="1605729" y="586294"/>
                </a:lnTo>
                <a:lnTo>
                  <a:pt x="1560497" y="642689"/>
                </a:lnTo>
                <a:lnTo>
                  <a:pt x="1526574" y="676517"/>
                </a:lnTo>
                <a:lnTo>
                  <a:pt x="2173970" y="676517"/>
                </a:lnTo>
                <a:lnTo>
                  <a:pt x="2193739" y="665256"/>
                </a:lnTo>
                <a:lnTo>
                  <a:pt x="2344893" y="586294"/>
                </a:lnTo>
                <a:lnTo>
                  <a:pt x="1707500" y="586294"/>
                </a:lnTo>
                <a:lnTo>
                  <a:pt x="1673576" y="563772"/>
                </a:lnTo>
                <a:close/>
              </a:path>
              <a:path w="2838450" h="1195704">
                <a:moveTo>
                  <a:pt x="2453821" y="0"/>
                </a:moveTo>
                <a:lnTo>
                  <a:pt x="2453821" y="157879"/>
                </a:lnTo>
                <a:lnTo>
                  <a:pt x="2442513" y="191707"/>
                </a:lnTo>
                <a:lnTo>
                  <a:pt x="2397281" y="214229"/>
                </a:lnTo>
                <a:lnTo>
                  <a:pt x="2385973" y="225536"/>
                </a:lnTo>
                <a:lnTo>
                  <a:pt x="2385973" y="259318"/>
                </a:lnTo>
                <a:lnTo>
                  <a:pt x="2363357" y="293147"/>
                </a:lnTo>
                <a:lnTo>
                  <a:pt x="2306818" y="338281"/>
                </a:lnTo>
                <a:lnTo>
                  <a:pt x="2250279" y="372109"/>
                </a:lnTo>
                <a:lnTo>
                  <a:pt x="2182431" y="405892"/>
                </a:lnTo>
                <a:lnTo>
                  <a:pt x="2091968" y="428459"/>
                </a:lnTo>
                <a:lnTo>
                  <a:pt x="1990197" y="451026"/>
                </a:lnTo>
                <a:lnTo>
                  <a:pt x="1877118" y="484854"/>
                </a:lnTo>
                <a:lnTo>
                  <a:pt x="1786655" y="529944"/>
                </a:lnTo>
                <a:lnTo>
                  <a:pt x="1707500" y="586294"/>
                </a:lnTo>
                <a:lnTo>
                  <a:pt x="2344893" y="586294"/>
                </a:lnTo>
                <a:lnTo>
                  <a:pt x="2431205" y="541205"/>
                </a:lnTo>
                <a:lnTo>
                  <a:pt x="2555592" y="484854"/>
                </a:lnTo>
                <a:lnTo>
                  <a:pt x="2612131" y="462287"/>
                </a:lnTo>
                <a:lnTo>
                  <a:pt x="2679978" y="417198"/>
                </a:lnTo>
                <a:lnTo>
                  <a:pt x="2747826" y="360803"/>
                </a:lnTo>
                <a:lnTo>
                  <a:pt x="2804365" y="281886"/>
                </a:lnTo>
                <a:lnTo>
                  <a:pt x="2838289" y="214229"/>
                </a:lnTo>
                <a:lnTo>
                  <a:pt x="2838289" y="135312"/>
                </a:lnTo>
                <a:lnTo>
                  <a:pt x="2815673" y="112745"/>
                </a:lnTo>
                <a:lnTo>
                  <a:pt x="2793057" y="101484"/>
                </a:lnTo>
                <a:lnTo>
                  <a:pt x="2747826" y="90223"/>
                </a:lnTo>
                <a:lnTo>
                  <a:pt x="2634747" y="56395"/>
                </a:lnTo>
                <a:lnTo>
                  <a:pt x="2453821" y="0"/>
                </a:lnTo>
                <a:close/>
              </a:path>
            </a:pathLst>
          </a:custGeom>
          <a:solidFill>
            <a:srgbClr val="49480D"/>
          </a:solidFill>
        </p:spPr>
        <p:txBody>
          <a:bodyPr wrap="square" lIns="0" tIns="0" rIns="0" bIns="0" rtlCol="0"/>
          <a:lstStyle/>
          <a:p>
            <a:endParaRPr/>
          </a:p>
        </p:txBody>
      </p:sp>
      <p:sp>
        <p:nvSpPr>
          <p:cNvPr id="97" name="object 96">
            <a:extLst>
              <a:ext uri="{FF2B5EF4-FFF2-40B4-BE49-F238E27FC236}">
                <a16:creationId xmlns:a16="http://schemas.microsoft.com/office/drawing/2014/main" id="{0D2AE126-A0B9-4025-8151-EFA7B73C36A9}"/>
              </a:ext>
            </a:extLst>
          </p:cNvPr>
          <p:cNvSpPr/>
          <p:nvPr/>
        </p:nvSpPr>
        <p:spPr>
          <a:xfrm>
            <a:off x="2520388" y="4355100"/>
            <a:ext cx="1278255" cy="665480"/>
          </a:xfrm>
          <a:custGeom>
            <a:avLst/>
            <a:gdLst/>
            <a:ahLst/>
            <a:cxnLst/>
            <a:rect l="l" t="t" r="r" b="b"/>
            <a:pathLst>
              <a:path w="1278255" h="665479">
                <a:moveTo>
                  <a:pt x="11307" y="0"/>
                </a:moveTo>
                <a:lnTo>
                  <a:pt x="0" y="11260"/>
                </a:lnTo>
                <a:lnTo>
                  <a:pt x="0" y="22521"/>
                </a:lnTo>
                <a:lnTo>
                  <a:pt x="33923" y="169095"/>
                </a:lnTo>
                <a:lnTo>
                  <a:pt x="67847" y="270579"/>
                </a:lnTo>
                <a:lnTo>
                  <a:pt x="90463" y="326975"/>
                </a:lnTo>
                <a:lnTo>
                  <a:pt x="124395" y="349497"/>
                </a:lnTo>
                <a:lnTo>
                  <a:pt x="180935" y="372064"/>
                </a:lnTo>
                <a:lnTo>
                  <a:pt x="316629" y="417153"/>
                </a:lnTo>
                <a:lnTo>
                  <a:pt x="474940" y="450981"/>
                </a:lnTo>
                <a:lnTo>
                  <a:pt x="655866" y="484809"/>
                </a:lnTo>
                <a:lnTo>
                  <a:pt x="995103" y="552466"/>
                </a:lnTo>
                <a:lnTo>
                  <a:pt x="1119490" y="586294"/>
                </a:lnTo>
                <a:lnTo>
                  <a:pt x="1164721" y="608816"/>
                </a:lnTo>
                <a:lnTo>
                  <a:pt x="1198645" y="631383"/>
                </a:lnTo>
                <a:lnTo>
                  <a:pt x="1209953" y="653950"/>
                </a:lnTo>
                <a:lnTo>
                  <a:pt x="1232568" y="665211"/>
                </a:lnTo>
                <a:lnTo>
                  <a:pt x="1266492" y="665211"/>
                </a:lnTo>
                <a:lnTo>
                  <a:pt x="1277800" y="529898"/>
                </a:lnTo>
                <a:lnTo>
                  <a:pt x="1277800" y="462242"/>
                </a:lnTo>
                <a:lnTo>
                  <a:pt x="995103" y="462242"/>
                </a:lnTo>
                <a:lnTo>
                  <a:pt x="972487" y="450981"/>
                </a:lnTo>
                <a:lnTo>
                  <a:pt x="938563" y="405892"/>
                </a:lnTo>
                <a:lnTo>
                  <a:pt x="921602" y="372064"/>
                </a:lnTo>
                <a:lnTo>
                  <a:pt x="712406" y="372064"/>
                </a:lnTo>
                <a:lnTo>
                  <a:pt x="701098" y="360803"/>
                </a:lnTo>
                <a:lnTo>
                  <a:pt x="693539" y="349497"/>
                </a:lnTo>
                <a:lnTo>
                  <a:pt x="497556" y="349497"/>
                </a:lnTo>
                <a:lnTo>
                  <a:pt x="474940" y="338236"/>
                </a:lnTo>
                <a:lnTo>
                  <a:pt x="452324" y="315669"/>
                </a:lnTo>
                <a:lnTo>
                  <a:pt x="418400" y="236751"/>
                </a:lnTo>
                <a:lnTo>
                  <a:pt x="350553" y="146573"/>
                </a:lnTo>
                <a:lnTo>
                  <a:pt x="339260" y="135312"/>
                </a:lnTo>
                <a:lnTo>
                  <a:pt x="226166" y="135312"/>
                </a:lnTo>
                <a:lnTo>
                  <a:pt x="226166" y="124006"/>
                </a:lnTo>
                <a:lnTo>
                  <a:pt x="214858" y="90178"/>
                </a:lnTo>
                <a:lnTo>
                  <a:pt x="197891" y="56350"/>
                </a:lnTo>
                <a:lnTo>
                  <a:pt x="135703" y="56350"/>
                </a:lnTo>
                <a:lnTo>
                  <a:pt x="67847" y="33828"/>
                </a:lnTo>
                <a:lnTo>
                  <a:pt x="11307" y="0"/>
                </a:lnTo>
                <a:close/>
              </a:path>
              <a:path w="1278255" h="665479">
                <a:moveTo>
                  <a:pt x="1130797" y="259318"/>
                </a:moveTo>
                <a:lnTo>
                  <a:pt x="1119490" y="270579"/>
                </a:lnTo>
                <a:lnTo>
                  <a:pt x="1085566" y="315669"/>
                </a:lnTo>
                <a:lnTo>
                  <a:pt x="1051642" y="405892"/>
                </a:lnTo>
                <a:lnTo>
                  <a:pt x="1029026" y="439720"/>
                </a:lnTo>
                <a:lnTo>
                  <a:pt x="1017719" y="462242"/>
                </a:lnTo>
                <a:lnTo>
                  <a:pt x="1176029" y="462242"/>
                </a:lnTo>
                <a:lnTo>
                  <a:pt x="1164721" y="450981"/>
                </a:lnTo>
                <a:lnTo>
                  <a:pt x="1164721" y="428459"/>
                </a:lnTo>
                <a:lnTo>
                  <a:pt x="1153413" y="372064"/>
                </a:lnTo>
                <a:lnTo>
                  <a:pt x="1153413" y="315669"/>
                </a:lnTo>
                <a:lnTo>
                  <a:pt x="1142105" y="270579"/>
                </a:lnTo>
                <a:lnTo>
                  <a:pt x="1130797" y="259318"/>
                </a:lnTo>
                <a:close/>
              </a:path>
              <a:path w="1278255" h="665479">
                <a:moveTo>
                  <a:pt x="1243876" y="293147"/>
                </a:moveTo>
                <a:lnTo>
                  <a:pt x="1232568" y="293147"/>
                </a:lnTo>
                <a:lnTo>
                  <a:pt x="1232568" y="304408"/>
                </a:lnTo>
                <a:lnTo>
                  <a:pt x="1221261" y="372064"/>
                </a:lnTo>
                <a:lnTo>
                  <a:pt x="1221261" y="417153"/>
                </a:lnTo>
                <a:lnTo>
                  <a:pt x="1209953" y="439720"/>
                </a:lnTo>
                <a:lnTo>
                  <a:pt x="1187337" y="450981"/>
                </a:lnTo>
                <a:lnTo>
                  <a:pt x="1176029" y="462242"/>
                </a:lnTo>
                <a:lnTo>
                  <a:pt x="1277800" y="462242"/>
                </a:lnTo>
                <a:lnTo>
                  <a:pt x="1266492" y="383325"/>
                </a:lnTo>
                <a:lnTo>
                  <a:pt x="1243876" y="293147"/>
                </a:lnTo>
                <a:close/>
              </a:path>
              <a:path w="1278255" h="665479">
                <a:moveTo>
                  <a:pt x="848100" y="281886"/>
                </a:moveTo>
                <a:lnTo>
                  <a:pt x="825484" y="281886"/>
                </a:lnTo>
                <a:lnTo>
                  <a:pt x="791561" y="293147"/>
                </a:lnTo>
                <a:lnTo>
                  <a:pt x="757637" y="338236"/>
                </a:lnTo>
                <a:lnTo>
                  <a:pt x="723713" y="372064"/>
                </a:lnTo>
                <a:lnTo>
                  <a:pt x="921602" y="372064"/>
                </a:lnTo>
                <a:lnTo>
                  <a:pt x="904640" y="338236"/>
                </a:lnTo>
                <a:lnTo>
                  <a:pt x="848100" y="281886"/>
                </a:lnTo>
                <a:close/>
              </a:path>
              <a:path w="1278255" h="665479">
                <a:moveTo>
                  <a:pt x="599327" y="169095"/>
                </a:moveTo>
                <a:lnTo>
                  <a:pt x="599327" y="180401"/>
                </a:lnTo>
                <a:lnTo>
                  <a:pt x="576711" y="225490"/>
                </a:lnTo>
                <a:lnTo>
                  <a:pt x="531479" y="304408"/>
                </a:lnTo>
                <a:lnTo>
                  <a:pt x="508864" y="338236"/>
                </a:lnTo>
                <a:lnTo>
                  <a:pt x="497556" y="349497"/>
                </a:lnTo>
                <a:lnTo>
                  <a:pt x="693539" y="349497"/>
                </a:lnTo>
                <a:lnTo>
                  <a:pt x="678482" y="326975"/>
                </a:lnTo>
                <a:lnTo>
                  <a:pt x="644558" y="236751"/>
                </a:lnTo>
                <a:lnTo>
                  <a:pt x="610635" y="180401"/>
                </a:lnTo>
                <a:lnTo>
                  <a:pt x="599327" y="169095"/>
                </a:lnTo>
                <a:close/>
              </a:path>
              <a:path w="1278255" h="665479">
                <a:moveTo>
                  <a:pt x="294014" y="101484"/>
                </a:moveTo>
                <a:lnTo>
                  <a:pt x="271398" y="101484"/>
                </a:lnTo>
                <a:lnTo>
                  <a:pt x="260090" y="112745"/>
                </a:lnTo>
                <a:lnTo>
                  <a:pt x="226166" y="135312"/>
                </a:lnTo>
                <a:lnTo>
                  <a:pt x="339260" y="135312"/>
                </a:lnTo>
                <a:lnTo>
                  <a:pt x="316629" y="112745"/>
                </a:lnTo>
                <a:lnTo>
                  <a:pt x="294014" y="101484"/>
                </a:lnTo>
                <a:close/>
              </a:path>
              <a:path w="1278255" h="665479">
                <a:moveTo>
                  <a:pt x="192243" y="45089"/>
                </a:moveTo>
                <a:lnTo>
                  <a:pt x="158319" y="56350"/>
                </a:lnTo>
                <a:lnTo>
                  <a:pt x="197891" y="56350"/>
                </a:lnTo>
                <a:lnTo>
                  <a:pt x="192243" y="45089"/>
                </a:lnTo>
                <a:close/>
              </a:path>
            </a:pathLst>
          </a:custGeom>
          <a:solidFill>
            <a:srgbClr val="272912"/>
          </a:solidFill>
        </p:spPr>
        <p:txBody>
          <a:bodyPr wrap="square" lIns="0" tIns="0" rIns="0" bIns="0" rtlCol="0"/>
          <a:lstStyle/>
          <a:p>
            <a:endParaRPr/>
          </a:p>
        </p:txBody>
      </p:sp>
      <p:sp>
        <p:nvSpPr>
          <p:cNvPr id="98" name="object 97">
            <a:extLst>
              <a:ext uri="{FF2B5EF4-FFF2-40B4-BE49-F238E27FC236}">
                <a16:creationId xmlns:a16="http://schemas.microsoft.com/office/drawing/2014/main" id="{3F84FA1D-75AF-4CA0-8A03-450CEBD4E65A}"/>
              </a:ext>
            </a:extLst>
          </p:cNvPr>
          <p:cNvSpPr/>
          <p:nvPr/>
        </p:nvSpPr>
        <p:spPr>
          <a:xfrm>
            <a:off x="3764265" y="3926640"/>
            <a:ext cx="1605915" cy="1094105"/>
          </a:xfrm>
          <a:custGeom>
            <a:avLst/>
            <a:gdLst/>
            <a:ahLst/>
            <a:cxnLst/>
            <a:rect l="l" t="t" r="r" b="b"/>
            <a:pathLst>
              <a:path w="1605914" h="1094104">
                <a:moveTo>
                  <a:pt x="169618" y="721606"/>
                </a:moveTo>
                <a:lnTo>
                  <a:pt x="158310" y="721606"/>
                </a:lnTo>
                <a:lnTo>
                  <a:pt x="147002" y="744128"/>
                </a:lnTo>
                <a:lnTo>
                  <a:pt x="113078" y="777956"/>
                </a:lnTo>
                <a:lnTo>
                  <a:pt x="79155" y="800524"/>
                </a:lnTo>
                <a:lnTo>
                  <a:pt x="45231" y="834352"/>
                </a:lnTo>
                <a:lnTo>
                  <a:pt x="33923" y="856919"/>
                </a:lnTo>
                <a:lnTo>
                  <a:pt x="33923" y="890702"/>
                </a:lnTo>
                <a:lnTo>
                  <a:pt x="22615" y="980925"/>
                </a:lnTo>
                <a:lnTo>
                  <a:pt x="0" y="1093671"/>
                </a:lnTo>
                <a:lnTo>
                  <a:pt x="33923" y="1093671"/>
                </a:lnTo>
                <a:lnTo>
                  <a:pt x="56539" y="1071103"/>
                </a:lnTo>
                <a:lnTo>
                  <a:pt x="90463" y="1048581"/>
                </a:lnTo>
                <a:lnTo>
                  <a:pt x="135694" y="1037275"/>
                </a:lnTo>
                <a:lnTo>
                  <a:pt x="546935" y="811784"/>
                </a:lnTo>
                <a:lnTo>
                  <a:pt x="294005" y="811784"/>
                </a:lnTo>
                <a:lnTo>
                  <a:pt x="271389" y="800524"/>
                </a:lnTo>
                <a:lnTo>
                  <a:pt x="237465" y="789263"/>
                </a:lnTo>
                <a:lnTo>
                  <a:pt x="192234" y="755434"/>
                </a:lnTo>
                <a:lnTo>
                  <a:pt x="169618" y="721606"/>
                </a:lnTo>
                <a:close/>
              </a:path>
              <a:path w="1605914" h="1094104">
                <a:moveTo>
                  <a:pt x="735012" y="484809"/>
                </a:moveTo>
                <a:lnTo>
                  <a:pt x="723704" y="484809"/>
                </a:lnTo>
                <a:lnTo>
                  <a:pt x="689781" y="518637"/>
                </a:lnTo>
                <a:lnTo>
                  <a:pt x="655857" y="563772"/>
                </a:lnTo>
                <a:lnTo>
                  <a:pt x="610626" y="597555"/>
                </a:lnTo>
                <a:lnTo>
                  <a:pt x="508855" y="631383"/>
                </a:lnTo>
                <a:lnTo>
                  <a:pt x="486239" y="642689"/>
                </a:lnTo>
                <a:lnTo>
                  <a:pt x="395776" y="642689"/>
                </a:lnTo>
                <a:lnTo>
                  <a:pt x="384468" y="653950"/>
                </a:lnTo>
                <a:lnTo>
                  <a:pt x="350544" y="676517"/>
                </a:lnTo>
                <a:lnTo>
                  <a:pt x="339236" y="710345"/>
                </a:lnTo>
                <a:lnTo>
                  <a:pt x="327928" y="732867"/>
                </a:lnTo>
                <a:lnTo>
                  <a:pt x="305313" y="789263"/>
                </a:lnTo>
                <a:lnTo>
                  <a:pt x="305313" y="800524"/>
                </a:lnTo>
                <a:lnTo>
                  <a:pt x="294005" y="811784"/>
                </a:lnTo>
                <a:lnTo>
                  <a:pt x="546935" y="811784"/>
                </a:lnTo>
                <a:lnTo>
                  <a:pt x="588010" y="789263"/>
                </a:lnTo>
                <a:lnTo>
                  <a:pt x="712397" y="699039"/>
                </a:lnTo>
                <a:lnTo>
                  <a:pt x="811321" y="642689"/>
                </a:lnTo>
                <a:lnTo>
                  <a:pt x="474931" y="642689"/>
                </a:lnTo>
                <a:lnTo>
                  <a:pt x="441007" y="631383"/>
                </a:lnTo>
                <a:lnTo>
                  <a:pt x="831169" y="631383"/>
                </a:lnTo>
                <a:lnTo>
                  <a:pt x="949862" y="563772"/>
                </a:lnTo>
                <a:lnTo>
                  <a:pt x="1036261" y="518637"/>
                </a:lnTo>
                <a:lnTo>
                  <a:pt x="814168" y="518637"/>
                </a:lnTo>
                <a:lnTo>
                  <a:pt x="746320" y="496115"/>
                </a:lnTo>
                <a:lnTo>
                  <a:pt x="735012" y="484809"/>
                </a:lnTo>
                <a:close/>
              </a:path>
              <a:path w="1605914" h="1094104">
                <a:moveTo>
                  <a:pt x="995094" y="326975"/>
                </a:moveTo>
                <a:lnTo>
                  <a:pt x="972478" y="360803"/>
                </a:lnTo>
                <a:lnTo>
                  <a:pt x="938554" y="417198"/>
                </a:lnTo>
                <a:lnTo>
                  <a:pt x="927246" y="462287"/>
                </a:lnTo>
                <a:lnTo>
                  <a:pt x="915939" y="484809"/>
                </a:lnTo>
                <a:lnTo>
                  <a:pt x="814168" y="518637"/>
                </a:lnTo>
                <a:lnTo>
                  <a:pt x="1036261" y="518637"/>
                </a:lnTo>
                <a:lnTo>
                  <a:pt x="1122572" y="473548"/>
                </a:lnTo>
                <a:lnTo>
                  <a:pt x="995094" y="473548"/>
                </a:lnTo>
                <a:lnTo>
                  <a:pt x="983786" y="450981"/>
                </a:lnTo>
                <a:lnTo>
                  <a:pt x="983786" y="383370"/>
                </a:lnTo>
                <a:lnTo>
                  <a:pt x="995094" y="338236"/>
                </a:lnTo>
                <a:lnTo>
                  <a:pt x="995094" y="326975"/>
                </a:lnTo>
                <a:close/>
              </a:path>
              <a:path w="1605914" h="1094104">
                <a:moveTo>
                  <a:pt x="1198636" y="225490"/>
                </a:moveTo>
                <a:lnTo>
                  <a:pt x="1187328" y="225490"/>
                </a:lnTo>
                <a:lnTo>
                  <a:pt x="1164712" y="270625"/>
                </a:lnTo>
                <a:lnTo>
                  <a:pt x="1119481" y="349542"/>
                </a:lnTo>
                <a:lnTo>
                  <a:pt x="1062941" y="428459"/>
                </a:lnTo>
                <a:lnTo>
                  <a:pt x="1029017" y="450981"/>
                </a:lnTo>
                <a:lnTo>
                  <a:pt x="1006402" y="473548"/>
                </a:lnTo>
                <a:lnTo>
                  <a:pt x="1122572" y="473548"/>
                </a:lnTo>
                <a:lnTo>
                  <a:pt x="1187328" y="439720"/>
                </a:lnTo>
                <a:lnTo>
                  <a:pt x="1311715" y="383370"/>
                </a:lnTo>
                <a:lnTo>
                  <a:pt x="1356946" y="372064"/>
                </a:lnTo>
                <a:lnTo>
                  <a:pt x="1413486" y="338236"/>
                </a:lnTo>
                <a:lnTo>
                  <a:pt x="1470025" y="293147"/>
                </a:lnTo>
                <a:lnTo>
                  <a:pt x="1503967" y="259318"/>
                </a:lnTo>
                <a:lnTo>
                  <a:pt x="1198636" y="259318"/>
                </a:lnTo>
                <a:lnTo>
                  <a:pt x="1198636" y="225490"/>
                </a:lnTo>
                <a:close/>
              </a:path>
              <a:path w="1605914" h="1094104">
                <a:moveTo>
                  <a:pt x="1334330" y="135312"/>
                </a:moveTo>
                <a:lnTo>
                  <a:pt x="1323023" y="135312"/>
                </a:lnTo>
                <a:lnTo>
                  <a:pt x="1300407" y="180401"/>
                </a:lnTo>
                <a:lnTo>
                  <a:pt x="1266483" y="225490"/>
                </a:lnTo>
                <a:lnTo>
                  <a:pt x="1232559" y="248057"/>
                </a:lnTo>
                <a:lnTo>
                  <a:pt x="1198636" y="259318"/>
                </a:lnTo>
                <a:lnTo>
                  <a:pt x="1345638" y="259318"/>
                </a:lnTo>
                <a:lnTo>
                  <a:pt x="1345638" y="248057"/>
                </a:lnTo>
                <a:lnTo>
                  <a:pt x="1334330" y="225490"/>
                </a:lnTo>
                <a:lnTo>
                  <a:pt x="1334330" y="135312"/>
                </a:lnTo>
                <a:close/>
              </a:path>
              <a:path w="1605914" h="1094104">
                <a:moveTo>
                  <a:pt x="1481333" y="0"/>
                </a:moveTo>
                <a:lnTo>
                  <a:pt x="1470025" y="0"/>
                </a:lnTo>
                <a:lnTo>
                  <a:pt x="1458717" y="11260"/>
                </a:lnTo>
                <a:lnTo>
                  <a:pt x="1436101" y="45089"/>
                </a:lnTo>
                <a:lnTo>
                  <a:pt x="1368254" y="225490"/>
                </a:lnTo>
                <a:lnTo>
                  <a:pt x="1345638" y="259318"/>
                </a:lnTo>
                <a:lnTo>
                  <a:pt x="1503967" y="259318"/>
                </a:lnTo>
                <a:lnTo>
                  <a:pt x="1526565" y="236797"/>
                </a:lnTo>
                <a:lnTo>
                  <a:pt x="1560488" y="180401"/>
                </a:lnTo>
                <a:lnTo>
                  <a:pt x="1594412" y="112745"/>
                </a:lnTo>
                <a:lnTo>
                  <a:pt x="1605720" y="67656"/>
                </a:lnTo>
                <a:lnTo>
                  <a:pt x="1588752" y="33828"/>
                </a:lnTo>
                <a:lnTo>
                  <a:pt x="1560488" y="33828"/>
                </a:lnTo>
                <a:lnTo>
                  <a:pt x="1492641" y="11260"/>
                </a:lnTo>
                <a:lnTo>
                  <a:pt x="1481333" y="0"/>
                </a:lnTo>
                <a:close/>
              </a:path>
              <a:path w="1605914" h="1094104">
                <a:moveTo>
                  <a:pt x="1583104" y="22567"/>
                </a:moveTo>
                <a:lnTo>
                  <a:pt x="1560488" y="33828"/>
                </a:lnTo>
                <a:lnTo>
                  <a:pt x="1588752" y="33828"/>
                </a:lnTo>
                <a:lnTo>
                  <a:pt x="1583104" y="22567"/>
                </a:lnTo>
                <a:close/>
              </a:path>
            </a:pathLst>
          </a:custGeom>
          <a:solidFill>
            <a:srgbClr val="6C6C1A"/>
          </a:solidFill>
        </p:spPr>
        <p:txBody>
          <a:bodyPr wrap="square" lIns="0" tIns="0" rIns="0" bIns="0" rtlCol="0"/>
          <a:lstStyle/>
          <a:p>
            <a:endParaRPr/>
          </a:p>
        </p:txBody>
      </p:sp>
    </p:spTree>
    <p:extLst>
      <p:ext uri="{BB962C8B-B14F-4D97-AF65-F5344CB8AC3E}">
        <p14:creationId xmlns:p14="http://schemas.microsoft.com/office/powerpoint/2010/main" val="298909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Service Can Involve…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Improving family life</a:t>
            </a:r>
          </a:p>
          <a:p>
            <a:pPr lvl="1"/>
            <a:r>
              <a:rPr lang="en-US" dirty="0"/>
              <a:t>Meeting needs</a:t>
            </a:r>
          </a:p>
          <a:p>
            <a:pPr lvl="1"/>
            <a:r>
              <a:rPr lang="en-US" dirty="0"/>
              <a:t>Providing assistance to others</a:t>
            </a:r>
          </a:p>
          <a:p>
            <a:pPr lvl="1"/>
            <a:r>
              <a:rPr lang="en-US" dirty="0"/>
              <a:t>Applying skills to help others</a:t>
            </a:r>
          </a:p>
        </p:txBody>
      </p:sp>
      <p:sp>
        <p:nvSpPr>
          <p:cNvPr id="4" name="object 3">
            <a:extLst>
              <a:ext uri="{FF2B5EF4-FFF2-40B4-BE49-F238E27FC236}">
                <a16:creationId xmlns:a16="http://schemas.microsoft.com/office/drawing/2014/main" id="{5DC5DB6A-BEE6-4C7B-B0F6-C45F8BF3E2E3}"/>
              </a:ext>
            </a:extLst>
          </p:cNvPr>
          <p:cNvSpPr/>
          <p:nvPr/>
        </p:nvSpPr>
        <p:spPr>
          <a:xfrm>
            <a:off x="4360690" y="3787579"/>
            <a:ext cx="2819400" cy="187883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288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Who Serves Families in Our Community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Churches</a:t>
            </a:r>
          </a:p>
          <a:p>
            <a:pPr lvl="1"/>
            <a:r>
              <a:rPr lang="en-US" dirty="0"/>
              <a:t>Local Organizations</a:t>
            </a:r>
          </a:p>
          <a:p>
            <a:pPr lvl="1"/>
            <a:r>
              <a:rPr lang="en-US" dirty="0"/>
              <a:t>Local/State Agencies </a:t>
            </a:r>
          </a:p>
          <a:p>
            <a:pPr lvl="1"/>
            <a:r>
              <a:rPr lang="en-US" dirty="0"/>
              <a:t>Individuals </a:t>
            </a:r>
          </a:p>
          <a:p>
            <a:endParaRPr lang="en-US" dirty="0"/>
          </a:p>
        </p:txBody>
      </p:sp>
      <p:sp>
        <p:nvSpPr>
          <p:cNvPr id="5" name="object 9">
            <a:extLst>
              <a:ext uri="{FF2B5EF4-FFF2-40B4-BE49-F238E27FC236}">
                <a16:creationId xmlns:a16="http://schemas.microsoft.com/office/drawing/2014/main" id="{07107FFE-4A1D-46E9-9202-FD5F79B93064}"/>
              </a:ext>
            </a:extLst>
          </p:cNvPr>
          <p:cNvSpPr/>
          <p:nvPr/>
        </p:nvSpPr>
        <p:spPr>
          <a:xfrm>
            <a:off x="4610100" y="3603516"/>
            <a:ext cx="2971800" cy="214946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207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Think about the Environment</a:t>
            </a:r>
          </a:p>
        </p:txBody>
      </p:sp>
      <p:sp>
        <p:nvSpPr>
          <p:cNvPr id="9" name="object 2">
            <a:extLst>
              <a:ext uri="{FF2B5EF4-FFF2-40B4-BE49-F238E27FC236}">
                <a16:creationId xmlns:a16="http://schemas.microsoft.com/office/drawing/2014/main" id="{F86A6122-8714-4DB5-930C-0A2A4ED669D0}"/>
              </a:ext>
            </a:extLst>
          </p:cNvPr>
          <p:cNvSpPr/>
          <p:nvPr/>
        </p:nvSpPr>
        <p:spPr>
          <a:xfrm>
            <a:off x="4531895" y="2011425"/>
            <a:ext cx="2861944" cy="33987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528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Research the Identified Concern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Library and internet research</a:t>
            </a:r>
          </a:p>
          <a:p>
            <a:pPr lvl="1"/>
            <a:r>
              <a:rPr lang="en-US" dirty="0"/>
              <a:t>Personal, phone or Skype interviews</a:t>
            </a:r>
          </a:p>
          <a:p>
            <a:pPr lvl="1"/>
            <a:r>
              <a:rPr lang="en-US" dirty="0"/>
              <a:t>Identify other groups interested in the issue </a:t>
            </a:r>
          </a:p>
          <a:p>
            <a:pPr lvl="1"/>
            <a:r>
              <a:rPr lang="en-US" dirty="0"/>
              <a:t>Survey others</a:t>
            </a:r>
          </a:p>
          <a:p>
            <a:pPr lvl="1"/>
            <a:r>
              <a:rPr lang="en-US" dirty="0"/>
              <a:t>Collect videos and photographs to document information </a:t>
            </a:r>
          </a:p>
          <a:p>
            <a:pPr lvl="1"/>
            <a:r>
              <a:rPr lang="en-US" dirty="0"/>
              <a:t>Reflect </a:t>
            </a:r>
          </a:p>
        </p:txBody>
      </p:sp>
    </p:spTree>
    <p:extLst>
      <p:ext uri="{BB962C8B-B14F-4D97-AF65-F5344CB8AC3E}">
        <p14:creationId xmlns:p14="http://schemas.microsoft.com/office/powerpoint/2010/main" val="134845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Discuss the Research - Share Ideas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Brainstorm</a:t>
            </a:r>
          </a:p>
          <a:p>
            <a:pPr lvl="1"/>
            <a:r>
              <a:rPr lang="en-US" dirty="0"/>
              <a:t>Discuss</a:t>
            </a:r>
          </a:p>
          <a:p>
            <a:pPr lvl="1"/>
            <a:r>
              <a:rPr lang="en-US" dirty="0"/>
              <a:t>Ask questions</a:t>
            </a:r>
          </a:p>
          <a:p>
            <a:pPr lvl="1"/>
            <a:r>
              <a:rPr lang="en-US" dirty="0"/>
              <a:t>Use decision-making skills</a:t>
            </a:r>
          </a:p>
          <a:p>
            <a:pPr lvl="1"/>
            <a:r>
              <a:rPr lang="en-US" dirty="0"/>
              <a:t>Reflect</a:t>
            </a:r>
          </a:p>
        </p:txBody>
      </p:sp>
    </p:spTree>
    <p:extLst>
      <p:ext uri="{BB962C8B-B14F-4D97-AF65-F5344CB8AC3E}">
        <p14:creationId xmlns:p14="http://schemas.microsoft.com/office/powerpoint/2010/main" val="309066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2 – Set a Goal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Create a specific list of what you want to accomplish</a:t>
            </a:r>
          </a:p>
          <a:p>
            <a:pPr lvl="1"/>
            <a:r>
              <a:rPr lang="en-US" dirty="0"/>
              <a:t>Write it down, be specific</a:t>
            </a:r>
          </a:p>
          <a:p>
            <a:pPr lvl="1"/>
            <a:r>
              <a:rPr lang="en-US" dirty="0"/>
              <a:t>Make the goal </a:t>
            </a:r>
            <a:r>
              <a:rPr lang="en-US" dirty="0" err="1"/>
              <a:t>measureable</a:t>
            </a:r>
            <a:endParaRPr lang="en-US" dirty="0"/>
          </a:p>
        </p:txBody>
      </p:sp>
    </p:spTree>
    <p:extLst>
      <p:ext uri="{BB962C8B-B14F-4D97-AF65-F5344CB8AC3E}">
        <p14:creationId xmlns:p14="http://schemas.microsoft.com/office/powerpoint/2010/main" val="225259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214703"/>
            <a:ext cx="10059452" cy="876300"/>
          </a:xfrm>
        </p:spPr>
        <p:txBody>
          <a:bodyPr/>
          <a:lstStyle/>
          <a:p>
            <a:r>
              <a:rPr lang="en-US" dirty="0"/>
              <a:t>Step 3 – Form a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would be a realistic plan?</a:t>
            </a:r>
          </a:p>
          <a:p>
            <a:pPr lvl="1"/>
            <a:r>
              <a:rPr lang="en-US" dirty="0"/>
              <a:t>How would this plan link to our curriculum/course TEKS?</a:t>
            </a:r>
          </a:p>
          <a:p>
            <a:pPr lvl="1"/>
            <a:r>
              <a:rPr lang="en-US" dirty="0"/>
              <a:t>How could we evaluate the plan?</a:t>
            </a:r>
          </a:p>
          <a:p>
            <a:pPr lvl="1"/>
            <a:r>
              <a:rPr lang="en-US" dirty="0"/>
              <a:t>Who could participate?</a:t>
            </a:r>
          </a:p>
          <a:p>
            <a:pPr lvl="1"/>
            <a:r>
              <a:rPr lang="en-US" dirty="0"/>
              <a:t>Who might help or be a partner?</a:t>
            </a:r>
          </a:p>
          <a:p>
            <a:pPr lvl="1"/>
            <a:r>
              <a:rPr lang="en-US" dirty="0"/>
              <a:t>What will it cost? Budget?</a:t>
            </a:r>
          </a:p>
          <a:p>
            <a:pPr lvl="1"/>
            <a:r>
              <a:rPr lang="en-US" dirty="0"/>
              <a:t>Reflect</a:t>
            </a:r>
          </a:p>
        </p:txBody>
      </p:sp>
    </p:spTree>
    <p:extLst>
      <p:ext uri="{BB962C8B-B14F-4D97-AF65-F5344CB8AC3E}">
        <p14:creationId xmlns:p14="http://schemas.microsoft.com/office/powerpoint/2010/main" val="267588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4 – Act/Execute the Plan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Document activities</a:t>
            </a:r>
          </a:p>
          <a:p>
            <a:pPr lvl="1"/>
            <a:r>
              <a:rPr lang="en-US" dirty="0"/>
              <a:t>Work with partner</a:t>
            </a:r>
          </a:p>
          <a:p>
            <a:pPr lvl="1"/>
            <a:r>
              <a:rPr lang="en-US" dirty="0"/>
              <a:t>Keep a journal</a:t>
            </a:r>
          </a:p>
          <a:p>
            <a:pPr lvl="1"/>
            <a:r>
              <a:rPr lang="en-US" dirty="0"/>
              <a:t>Analyze data</a:t>
            </a:r>
          </a:p>
          <a:p>
            <a:pPr lvl="1"/>
            <a:endParaRPr lang="en-US" dirty="0"/>
          </a:p>
          <a:p>
            <a:pPr lvl="1"/>
            <a:r>
              <a:rPr lang="en-US" dirty="0"/>
              <a:t>Reflect: think carefully about what you learned and what you plan to do next</a:t>
            </a:r>
          </a:p>
        </p:txBody>
      </p:sp>
    </p:spTree>
    <p:extLst>
      <p:ext uri="{BB962C8B-B14F-4D97-AF65-F5344CB8AC3E}">
        <p14:creationId xmlns:p14="http://schemas.microsoft.com/office/powerpoint/2010/main" val="49369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5 – Follow-up and Reflect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Collect information</a:t>
            </a:r>
          </a:p>
          <a:p>
            <a:pPr lvl="1"/>
            <a:r>
              <a:rPr lang="en-US" dirty="0"/>
              <a:t>Analyze data</a:t>
            </a:r>
          </a:p>
          <a:p>
            <a:pPr lvl="1"/>
            <a:r>
              <a:rPr lang="en-US" dirty="0"/>
              <a:t>Evaluate results – did you meet your goal?</a:t>
            </a:r>
          </a:p>
          <a:p>
            <a:pPr lvl="1"/>
            <a:r>
              <a:rPr lang="en-US" dirty="0"/>
              <a:t>Decide to continue or make revisions</a:t>
            </a:r>
          </a:p>
          <a:p>
            <a:pPr lvl="1"/>
            <a:r>
              <a:rPr lang="en-US" dirty="0"/>
              <a:t>Thank all partners and others who helped</a:t>
            </a:r>
          </a:p>
          <a:p>
            <a:pPr lvl="1"/>
            <a:endParaRPr lang="en-US" dirty="0"/>
          </a:p>
          <a:p>
            <a:pPr lvl="1"/>
            <a:r>
              <a:rPr lang="en-US" dirty="0"/>
              <a:t>Reflect: think carefully about what you learned and what you plan to do next</a:t>
            </a:r>
          </a:p>
          <a:p>
            <a:endParaRPr lang="en-US" dirty="0"/>
          </a:p>
        </p:txBody>
      </p:sp>
    </p:spTree>
    <p:extLst>
      <p:ext uri="{BB962C8B-B14F-4D97-AF65-F5344CB8AC3E}">
        <p14:creationId xmlns:p14="http://schemas.microsoft.com/office/powerpoint/2010/main" val="372536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Identify – Showcase the Results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Celebration</a:t>
            </a:r>
          </a:p>
          <a:p>
            <a:pPr lvl="1"/>
            <a:r>
              <a:rPr lang="en-US" dirty="0"/>
              <a:t>Newspaper and TV Coverage</a:t>
            </a:r>
          </a:p>
          <a:p>
            <a:pPr lvl="1"/>
            <a:r>
              <a:rPr lang="en-US" dirty="0"/>
              <a:t>Invite guests to share</a:t>
            </a:r>
          </a:p>
          <a:p>
            <a:pPr lvl="1"/>
            <a:r>
              <a:rPr lang="en-US" dirty="0"/>
              <a:t>Make video for school webpage</a:t>
            </a:r>
          </a:p>
          <a:p>
            <a:pPr lvl="1"/>
            <a:r>
              <a:rPr lang="en-US" dirty="0"/>
              <a:t>?????</a:t>
            </a:r>
          </a:p>
          <a:p>
            <a:pPr lvl="1"/>
            <a:endParaRPr lang="en-US" dirty="0"/>
          </a:p>
          <a:p>
            <a:pPr lvl="1"/>
            <a:r>
              <a:rPr lang="en-US" dirty="0"/>
              <a:t>Reflect</a:t>
            </a:r>
          </a:p>
        </p:txBody>
      </p:sp>
    </p:spTree>
    <p:extLst>
      <p:ext uri="{BB962C8B-B14F-4D97-AF65-F5344CB8AC3E}">
        <p14:creationId xmlns:p14="http://schemas.microsoft.com/office/powerpoint/2010/main" val="216304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Do It?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Let me count the ways…</a:t>
            </a:r>
          </a:p>
        </p:txBody>
      </p:sp>
      <p:sp>
        <p:nvSpPr>
          <p:cNvPr id="5" name="object 3">
            <a:extLst>
              <a:ext uri="{FF2B5EF4-FFF2-40B4-BE49-F238E27FC236}">
                <a16:creationId xmlns:a16="http://schemas.microsoft.com/office/drawing/2014/main" id="{E581D8C8-1A3F-453D-982D-D7E143255D8B}"/>
              </a:ext>
            </a:extLst>
          </p:cNvPr>
          <p:cNvSpPr/>
          <p:nvPr/>
        </p:nvSpPr>
        <p:spPr>
          <a:xfrm>
            <a:off x="7339503" y="1997640"/>
            <a:ext cx="681227" cy="417575"/>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955F104-D1F3-4975-86EF-D31F86F76B64}"/>
              </a:ext>
            </a:extLst>
          </p:cNvPr>
          <p:cNvSpPr/>
          <p:nvPr/>
        </p:nvSpPr>
        <p:spPr>
          <a:xfrm>
            <a:off x="3468542" y="3247321"/>
            <a:ext cx="2804160" cy="1327403"/>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077C2A8F-B17F-4B13-97B4-6D00C58311FF}"/>
              </a:ext>
            </a:extLst>
          </p:cNvPr>
          <p:cNvSpPr/>
          <p:nvPr/>
        </p:nvSpPr>
        <p:spPr>
          <a:xfrm>
            <a:off x="5791118" y="3259512"/>
            <a:ext cx="399288" cy="201167"/>
          </a:xfrm>
          <a:prstGeom prst="rect">
            <a:avLst/>
          </a:prstGeom>
          <a:blipFill>
            <a:blip r:embed="rId5"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7759F56B-059C-4698-AD7C-2DD3C2BF2CBD}"/>
              </a:ext>
            </a:extLst>
          </p:cNvPr>
          <p:cNvSpPr/>
          <p:nvPr/>
        </p:nvSpPr>
        <p:spPr>
          <a:xfrm>
            <a:off x="5756067" y="2296344"/>
            <a:ext cx="2596896" cy="12786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6EF83BF3-DE2B-4D84-B47A-CF518F567762}"/>
              </a:ext>
            </a:extLst>
          </p:cNvPr>
          <p:cNvSpPr/>
          <p:nvPr/>
        </p:nvSpPr>
        <p:spPr>
          <a:xfrm>
            <a:off x="5766735" y="4269925"/>
            <a:ext cx="396239" cy="208787"/>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70E037D3-6539-42D8-881C-85FE119E3D91}"/>
              </a:ext>
            </a:extLst>
          </p:cNvPr>
          <p:cNvSpPr/>
          <p:nvPr/>
        </p:nvSpPr>
        <p:spPr>
          <a:xfrm>
            <a:off x="5756067" y="4262305"/>
            <a:ext cx="2444496" cy="1278636"/>
          </a:xfrm>
          <a:prstGeom prst="rect">
            <a:avLst/>
          </a:prstGeom>
          <a:blipFill>
            <a:blip r:embed="rId8"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4E0E1A6E-E5AC-484C-B002-F4F7CBA48F5F}"/>
              </a:ext>
            </a:extLst>
          </p:cNvPr>
          <p:cNvSpPr txBox="1"/>
          <p:nvPr/>
        </p:nvSpPr>
        <p:spPr>
          <a:xfrm>
            <a:off x="3990766" y="2675566"/>
            <a:ext cx="3721735" cy="2326640"/>
          </a:xfrm>
          <a:prstGeom prst="rect">
            <a:avLst/>
          </a:prstGeom>
        </p:spPr>
        <p:txBody>
          <a:bodyPr vert="horz" wrap="square" lIns="0" tIns="12065" rIns="0" bIns="0" rtlCol="0">
            <a:spAutoFit/>
          </a:bodyPr>
          <a:lstStyle/>
          <a:p>
            <a:pPr marR="135890" algn="r">
              <a:lnSpc>
                <a:spcPct val="100000"/>
              </a:lnSpc>
              <a:spcBef>
                <a:spcPts val="95"/>
              </a:spcBef>
            </a:pPr>
            <a:r>
              <a:rPr sz="2200" spc="-45" dirty="0">
                <a:solidFill>
                  <a:srgbClr val="FFFFFF"/>
                </a:solidFill>
                <a:latin typeface="Franklin Gothic Book"/>
                <a:cs typeface="Franklin Gothic Book"/>
              </a:rPr>
              <a:t>P</a:t>
            </a:r>
            <a:r>
              <a:rPr sz="2200" spc="-5" dirty="0">
                <a:solidFill>
                  <a:srgbClr val="FFFFFF"/>
                </a:solidFill>
                <a:latin typeface="Franklin Gothic Book"/>
                <a:cs typeface="Franklin Gothic Book"/>
              </a:rPr>
              <a:t>ersonal</a:t>
            </a:r>
            <a:endParaRPr sz="2200" dirty="0">
              <a:latin typeface="Franklin Gothic Book"/>
              <a:cs typeface="Franklin Gothic Book"/>
            </a:endParaRPr>
          </a:p>
          <a:p>
            <a:pPr>
              <a:lnSpc>
                <a:spcPct val="100000"/>
              </a:lnSpc>
              <a:spcBef>
                <a:spcPts val="20"/>
              </a:spcBef>
            </a:pPr>
            <a:endParaRPr sz="3500" dirty="0">
              <a:latin typeface="Times New Roman"/>
              <a:cs typeface="Times New Roman"/>
            </a:endParaRPr>
          </a:p>
          <a:p>
            <a:pPr marR="1950085" algn="ctr">
              <a:lnSpc>
                <a:spcPts val="2330"/>
              </a:lnSpc>
              <a:spcBef>
                <a:spcPts val="5"/>
              </a:spcBef>
            </a:pPr>
            <a:r>
              <a:rPr sz="2100" spc="-15" dirty="0">
                <a:solidFill>
                  <a:srgbClr val="FFFFFF"/>
                </a:solidFill>
                <a:latin typeface="Franklin Gothic Book"/>
                <a:cs typeface="Franklin Gothic Book"/>
              </a:rPr>
              <a:t>Why</a:t>
            </a:r>
            <a:r>
              <a:rPr sz="2100" spc="-50" dirty="0">
                <a:solidFill>
                  <a:srgbClr val="FFFFFF"/>
                </a:solidFill>
                <a:latin typeface="Franklin Gothic Book"/>
                <a:cs typeface="Franklin Gothic Book"/>
              </a:rPr>
              <a:t> </a:t>
            </a:r>
            <a:r>
              <a:rPr sz="2100" spc="-15" dirty="0">
                <a:solidFill>
                  <a:srgbClr val="FFFFFF"/>
                </a:solidFill>
                <a:latin typeface="Franklin Gothic Book"/>
                <a:cs typeface="Franklin Gothic Book"/>
              </a:rPr>
              <a:t>Volunteer?</a:t>
            </a:r>
            <a:endParaRPr sz="2100" dirty="0">
              <a:latin typeface="Franklin Gothic Book"/>
              <a:cs typeface="Franklin Gothic Book"/>
            </a:endParaRPr>
          </a:p>
          <a:p>
            <a:pPr marR="1953895" algn="ctr">
              <a:lnSpc>
                <a:spcPts val="2330"/>
              </a:lnSpc>
            </a:pPr>
            <a:r>
              <a:rPr sz="2100" spc="-15" dirty="0">
                <a:solidFill>
                  <a:srgbClr val="FFFFFF"/>
                </a:solidFill>
                <a:latin typeface="Franklin Gothic Book"/>
                <a:cs typeface="Franklin Gothic Book"/>
              </a:rPr>
              <a:t>Why</a:t>
            </a:r>
            <a:r>
              <a:rPr sz="2100" spc="-25" dirty="0">
                <a:solidFill>
                  <a:srgbClr val="FFFFFF"/>
                </a:solidFill>
                <a:latin typeface="Franklin Gothic Book"/>
                <a:cs typeface="Franklin Gothic Book"/>
              </a:rPr>
              <a:t> </a:t>
            </a:r>
            <a:r>
              <a:rPr sz="2100" dirty="0">
                <a:solidFill>
                  <a:srgbClr val="FFFFFF"/>
                </a:solidFill>
                <a:latin typeface="Franklin Gothic Book"/>
                <a:cs typeface="Franklin Gothic Book"/>
              </a:rPr>
              <a:t>Serve?</a:t>
            </a:r>
            <a:endParaRPr sz="2100" dirty="0">
              <a:latin typeface="Franklin Gothic Book"/>
              <a:cs typeface="Franklin Gothic Book"/>
            </a:endParaRPr>
          </a:p>
          <a:p>
            <a:pPr>
              <a:lnSpc>
                <a:spcPct val="100000"/>
              </a:lnSpc>
              <a:spcBef>
                <a:spcPts val="50"/>
              </a:spcBef>
            </a:pPr>
            <a:endParaRPr sz="3550" dirty="0">
              <a:latin typeface="Times New Roman"/>
              <a:cs typeface="Times New Roman"/>
            </a:endParaRPr>
          </a:p>
          <a:p>
            <a:pPr marL="2268855">
              <a:lnSpc>
                <a:spcPct val="100000"/>
              </a:lnSpc>
            </a:pPr>
            <a:r>
              <a:rPr sz="2200" spc="-15" dirty="0">
                <a:solidFill>
                  <a:srgbClr val="FFFFFF"/>
                </a:solidFill>
                <a:latin typeface="Franklin Gothic Book"/>
                <a:cs typeface="Franklin Gothic Book"/>
              </a:rPr>
              <a:t>Professional</a:t>
            </a:r>
            <a:endParaRPr sz="2200" dirty="0">
              <a:latin typeface="Franklin Gothic Book"/>
              <a:cs typeface="Franklin Gothic Book"/>
            </a:endParaRPr>
          </a:p>
        </p:txBody>
      </p:sp>
    </p:spTree>
    <p:extLst>
      <p:ext uri="{BB962C8B-B14F-4D97-AF65-F5344CB8AC3E}">
        <p14:creationId xmlns:p14="http://schemas.microsoft.com/office/powerpoint/2010/main" val="391289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Service As A Career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Case workers </a:t>
            </a:r>
          </a:p>
          <a:p>
            <a:pPr lvl="1"/>
            <a:r>
              <a:rPr lang="en-US" dirty="0"/>
              <a:t>Family advocates </a:t>
            </a:r>
          </a:p>
          <a:p>
            <a:pPr lvl="1"/>
            <a:r>
              <a:rPr lang="en-US" dirty="0"/>
              <a:t>Family specialist Clergy </a:t>
            </a:r>
          </a:p>
          <a:p>
            <a:pPr lvl="1"/>
            <a:r>
              <a:rPr lang="en-US" dirty="0"/>
              <a:t>In Home consultants </a:t>
            </a:r>
          </a:p>
          <a:p>
            <a:pPr lvl="1"/>
            <a:r>
              <a:rPr lang="en-US" dirty="0"/>
              <a:t>Therapist</a:t>
            </a:r>
          </a:p>
          <a:p>
            <a:pPr lvl="1"/>
            <a:r>
              <a:rPr lang="en-US" dirty="0"/>
              <a:t>Day care teacher</a:t>
            </a:r>
          </a:p>
          <a:p>
            <a:pPr lvl="1"/>
            <a:r>
              <a:rPr lang="en-US" dirty="0"/>
              <a:t>Counselor</a:t>
            </a:r>
          </a:p>
          <a:p>
            <a:pPr lvl="1"/>
            <a:r>
              <a:rPr lang="en-US" dirty="0"/>
              <a:t>Financial advisor </a:t>
            </a:r>
          </a:p>
          <a:p>
            <a:pPr marL="0" lvl="1" indent="0">
              <a:buNone/>
            </a:pPr>
            <a:r>
              <a:rPr lang="en-US" dirty="0"/>
              <a:t> </a:t>
            </a:r>
          </a:p>
          <a:p>
            <a:pPr lvl="1"/>
            <a:endParaRPr lang="en-US" dirty="0"/>
          </a:p>
        </p:txBody>
      </p:sp>
      <p:sp>
        <p:nvSpPr>
          <p:cNvPr id="4" name="Content Placeholder 3">
            <a:extLst>
              <a:ext uri="{FF2B5EF4-FFF2-40B4-BE49-F238E27FC236}">
                <a16:creationId xmlns:a16="http://schemas.microsoft.com/office/drawing/2014/main" id="{1454C994-3D03-4333-AA69-113F9703060B}"/>
              </a:ext>
            </a:extLst>
          </p:cNvPr>
          <p:cNvSpPr>
            <a:spLocks noGrp="1"/>
          </p:cNvSpPr>
          <p:nvPr>
            <p:ph sz="half" idx="10"/>
          </p:nvPr>
        </p:nvSpPr>
        <p:spPr/>
        <p:txBody>
          <a:bodyPr/>
          <a:lstStyle/>
          <a:p>
            <a:pPr lvl="1"/>
            <a:r>
              <a:rPr lang="en-US" dirty="0"/>
              <a:t>Child Care director </a:t>
            </a:r>
          </a:p>
          <a:p>
            <a:pPr lvl="1"/>
            <a:r>
              <a:rPr lang="en-US" dirty="0"/>
              <a:t>Probation officer  </a:t>
            </a:r>
          </a:p>
          <a:p>
            <a:pPr lvl="1"/>
            <a:r>
              <a:rPr lang="en-US" dirty="0"/>
              <a:t>CPS officer </a:t>
            </a:r>
          </a:p>
          <a:p>
            <a:pPr lvl="1"/>
            <a:r>
              <a:rPr lang="en-US" dirty="0"/>
              <a:t>Emergency Shelter Staff </a:t>
            </a:r>
          </a:p>
          <a:p>
            <a:pPr lvl="1"/>
            <a:r>
              <a:rPr lang="en-US" dirty="0"/>
              <a:t>Personal home care aide </a:t>
            </a:r>
          </a:p>
          <a:p>
            <a:pPr lvl="1"/>
            <a:r>
              <a:rPr lang="en-US" dirty="0"/>
              <a:t>Dietetic technician	</a:t>
            </a:r>
          </a:p>
          <a:p>
            <a:pPr lvl="1"/>
            <a:r>
              <a:rPr lang="en-US" dirty="0"/>
              <a:t>Social Worker</a:t>
            </a:r>
          </a:p>
          <a:p>
            <a:endParaRPr lang="en-US" dirty="0"/>
          </a:p>
        </p:txBody>
      </p:sp>
    </p:spTree>
    <p:extLst>
      <p:ext uri="{BB962C8B-B14F-4D97-AF65-F5344CB8AC3E}">
        <p14:creationId xmlns:p14="http://schemas.microsoft.com/office/powerpoint/2010/main" val="351212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can we expect our children to know and  experience the joy of giving unless we teach them that  the greater pleasure in life lies in the art of giving rather  than receiving.</a:t>
            </a:r>
          </a:p>
          <a:p>
            <a:pPr marL="0" lvl="1" indent="0">
              <a:buNone/>
            </a:pPr>
            <a:r>
              <a:rPr lang="en-US" dirty="0"/>
              <a:t>    - James Cash Penny</a:t>
            </a:r>
          </a:p>
        </p:txBody>
      </p:sp>
    </p:spTree>
    <p:extLst>
      <p:ext uri="{BB962C8B-B14F-4D97-AF65-F5344CB8AC3E}">
        <p14:creationId xmlns:p14="http://schemas.microsoft.com/office/powerpoint/2010/main" val="103026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82204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24475"/>
            <a:ext cx="10741802" cy="4734318"/>
          </a:xfrm>
        </p:spPr>
        <p:txBody>
          <a:bodyPr/>
          <a:lstStyle/>
          <a:p>
            <a:pPr lvl="1"/>
            <a:r>
              <a:rPr lang="en-US" sz="2000" dirty="0"/>
              <a:t>Textbooks:</a:t>
            </a:r>
          </a:p>
          <a:p>
            <a:pPr lvl="2"/>
            <a:r>
              <a:rPr lang="en-US" sz="2000" dirty="0"/>
              <a:t>Berger Kay, C. (2010). The complete guide to service learning. Minneapolis, MN: Free Spirit Publishing.</a:t>
            </a:r>
          </a:p>
          <a:p>
            <a:pPr lvl="1"/>
            <a:r>
              <a:rPr lang="en-US" sz="2000" dirty="0"/>
              <a:t>Websites:</a:t>
            </a:r>
          </a:p>
          <a:p>
            <a:pPr lvl="2"/>
            <a:r>
              <a:rPr lang="en-US" sz="2000" dirty="0"/>
              <a:t>Cathryn Berger Kaye</a:t>
            </a:r>
            <a:br>
              <a:rPr lang="en-US" sz="2000" dirty="0"/>
            </a:br>
            <a:r>
              <a:rPr lang="en-US" sz="2000" dirty="0"/>
              <a:t>Web page of international service learning consultant and author.  Includes free curriculum materials and information about her books.  http://www.cbkassociates.com/abcd-books/curriculum/quotable-quotes/  FCCLA</a:t>
            </a:r>
          </a:p>
          <a:p>
            <a:pPr lvl="2"/>
            <a:r>
              <a:rPr lang="en-US" sz="2000" dirty="0"/>
              <a:t>Information about Service Learning activities and opportunities in Texas FCCLA  http://texasfccla.org/Service_Learning.html</a:t>
            </a:r>
          </a:p>
          <a:p>
            <a:pPr lvl="2"/>
            <a:r>
              <a:rPr lang="en-US" sz="2000" dirty="0"/>
              <a:t>National Service Learning Clearinghouse</a:t>
            </a:r>
            <a:br>
              <a:rPr lang="en-US" sz="2000" dirty="0"/>
            </a:br>
            <a:r>
              <a:rPr lang="en-US" sz="2000" dirty="0"/>
              <a:t>A web page with lesson plans, success stories, and information about other resources for service  learning.</a:t>
            </a:r>
            <a:br>
              <a:rPr lang="en-US" sz="2000" dirty="0"/>
            </a:br>
            <a:r>
              <a:rPr lang="en-US" sz="2000" dirty="0"/>
              <a:t>http://www.servicelearning.org/</a:t>
            </a:r>
          </a:p>
          <a:p>
            <a:pPr lvl="2"/>
            <a:r>
              <a:rPr lang="en-US" sz="2000" dirty="0"/>
              <a:t>National Service Learning Partnership</a:t>
            </a:r>
            <a:br>
              <a:rPr lang="en-US" sz="2000" dirty="0"/>
            </a:br>
            <a:r>
              <a:rPr lang="en-US" sz="2000" dirty="0"/>
              <a:t>A nationwide network for teachers and students to share their stories and resources.  </a:t>
            </a:r>
            <a:r>
              <a:rPr lang="en-US" sz="2000" dirty="0">
                <a:hlinkClick r:id="rId3"/>
              </a:rPr>
              <a:t>http://www.service-learningpartnership.org/</a:t>
            </a:r>
            <a:endParaRPr lang="en-US" sz="2000" dirty="0"/>
          </a:p>
          <a:p>
            <a:pPr lvl="1"/>
            <a:endParaRPr lang="en-US" sz="2000" dirty="0"/>
          </a:p>
        </p:txBody>
      </p:sp>
    </p:spTree>
    <p:extLst>
      <p:ext uri="{BB962C8B-B14F-4D97-AF65-F5344CB8AC3E}">
        <p14:creationId xmlns:p14="http://schemas.microsoft.com/office/powerpoint/2010/main" val="80910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err="1"/>
              <a:t>ProTeacher</a:t>
            </a:r>
            <a:br>
              <a:rPr lang="en-US" sz="2000" dirty="0"/>
            </a:br>
            <a:r>
              <a:rPr lang="en-US" sz="2000" dirty="0"/>
              <a:t>Service Learning Project Ideas  http://www.proteacher.org/c/868_Service_Leaning_Projects.html  Good Character</a:t>
            </a:r>
          </a:p>
          <a:p>
            <a:pPr lvl="2"/>
            <a:r>
              <a:rPr lang="en-US" sz="2000" dirty="0"/>
              <a:t>Character Education Resources  http://www.goodcharacter.com/SERVICE/service.html  </a:t>
            </a:r>
            <a:r>
              <a:rPr lang="en-US" sz="2000" dirty="0" err="1"/>
              <a:t>GoToServiceLearning</a:t>
            </a:r>
            <a:endParaRPr lang="en-US" sz="2000" dirty="0"/>
          </a:p>
          <a:p>
            <a:pPr lvl="2"/>
            <a:r>
              <a:rPr lang="en-US" sz="2000" dirty="0"/>
              <a:t>A site that includes lesson plans organized by topics, grade levels, and areas of study.  http://www.gotoservicelearning.org/</a:t>
            </a:r>
          </a:p>
          <a:p>
            <a:pPr lvl="2"/>
            <a:r>
              <a:rPr lang="en-US" sz="2000" dirty="0"/>
              <a:t>Do Something Good</a:t>
            </a:r>
            <a:br>
              <a:rPr lang="en-US" sz="2000" dirty="0"/>
            </a:br>
            <a:r>
              <a:rPr lang="en-US" sz="2000" dirty="0"/>
              <a:t>DoSomething.org harnesses teen energy and unleashes it on causes teens care about.</a:t>
            </a:r>
            <a:br>
              <a:rPr lang="en-US" sz="2000" dirty="0"/>
            </a:br>
            <a:r>
              <a:rPr lang="en-US" sz="2000" dirty="0"/>
              <a:t>http://www.dosomething.org/  Volunteer Match</a:t>
            </a:r>
          </a:p>
          <a:p>
            <a:pPr lvl="2"/>
            <a:r>
              <a:rPr lang="en-US" sz="2000" dirty="0"/>
              <a:t>Find a Great Place to Volunteer  http://www.volunteermatch.org/  Youth Service America</a:t>
            </a:r>
            <a:br>
              <a:rPr lang="en-US" sz="2000" dirty="0"/>
            </a:br>
            <a:r>
              <a:rPr lang="en-US" sz="2000" dirty="0"/>
              <a:t>Provides resources and funding for service learning. Students can register their projects.</a:t>
            </a:r>
            <a:br>
              <a:rPr lang="en-US" sz="2000" dirty="0"/>
            </a:br>
            <a:r>
              <a:rPr lang="en-US" sz="2000" dirty="0"/>
              <a:t>http://ysa.org/</a:t>
            </a:r>
          </a:p>
          <a:p>
            <a:pPr lvl="1"/>
            <a:endParaRPr lang="en-US" sz="2000" dirty="0"/>
          </a:p>
        </p:txBody>
      </p:sp>
    </p:spTree>
    <p:extLst>
      <p:ext uri="{BB962C8B-B14F-4D97-AF65-F5344CB8AC3E}">
        <p14:creationId xmlns:p14="http://schemas.microsoft.com/office/powerpoint/2010/main" val="220541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wonderful is it that no one need wait a single moment before starting to change the world.</a:t>
            </a:r>
          </a:p>
          <a:p>
            <a:pPr marL="0" lvl="1" indent="0">
              <a:buNone/>
            </a:pPr>
            <a:r>
              <a:rPr lang="en-US" dirty="0"/>
              <a:t>    - Anne Frank</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We Serve</a:t>
            </a:r>
          </a:p>
        </p:txBody>
      </p:sp>
    </p:spTree>
    <p:extLst>
      <p:ext uri="{BB962C8B-B14F-4D97-AF65-F5344CB8AC3E}">
        <p14:creationId xmlns:p14="http://schemas.microsoft.com/office/powerpoint/2010/main" val="148385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Opportunity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See A need and fill it</a:t>
            </a:r>
          </a:p>
        </p:txBody>
      </p:sp>
    </p:spTree>
    <p:extLst>
      <p:ext uri="{BB962C8B-B14F-4D97-AF65-F5344CB8AC3E}">
        <p14:creationId xmlns:p14="http://schemas.microsoft.com/office/powerpoint/2010/main" val="344034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Can We Serve Others?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Identifying needs</a:t>
            </a:r>
          </a:p>
          <a:p>
            <a:pPr lvl="1"/>
            <a:r>
              <a:rPr lang="en-US" dirty="0"/>
              <a:t>Forming and implementing plans to meet those needs</a:t>
            </a:r>
          </a:p>
          <a:p>
            <a:pPr lvl="1"/>
            <a:r>
              <a:rPr lang="en-US" dirty="0"/>
              <a:t>Connecting recipients with those who can help</a:t>
            </a:r>
          </a:p>
          <a:p>
            <a:pPr lvl="1"/>
            <a:r>
              <a:rPr lang="en-US" dirty="0"/>
              <a:t>Doing</a:t>
            </a:r>
          </a:p>
        </p:txBody>
      </p:sp>
      <p:sp>
        <p:nvSpPr>
          <p:cNvPr id="4" name="object 6">
            <a:extLst>
              <a:ext uri="{FF2B5EF4-FFF2-40B4-BE49-F238E27FC236}">
                <a16:creationId xmlns:a16="http://schemas.microsoft.com/office/drawing/2014/main" id="{5937062C-B393-44A1-A8DF-33F6675EAA6C}"/>
              </a:ext>
            </a:extLst>
          </p:cNvPr>
          <p:cNvSpPr/>
          <p:nvPr/>
        </p:nvSpPr>
        <p:spPr>
          <a:xfrm>
            <a:off x="4806777" y="3787579"/>
            <a:ext cx="1927225" cy="19202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6888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Service Learning?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Method of teaching and learning:</a:t>
            </a:r>
          </a:p>
          <a:p>
            <a:pPr lvl="2"/>
            <a:r>
              <a:rPr lang="en-US" sz="2400" dirty="0"/>
              <a:t>Changing lives by engaging students</a:t>
            </a:r>
          </a:p>
          <a:p>
            <a:pPr lvl="2"/>
            <a:r>
              <a:rPr lang="en-US" sz="2400" dirty="0"/>
              <a:t>Provides relevant hands-on service for schools and communities</a:t>
            </a:r>
          </a:p>
          <a:p>
            <a:pPr lvl="2"/>
            <a:r>
              <a:rPr lang="en-US" sz="2400" dirty="0"/>
              <a:t>Gives students the opportunity to gain and apply valuable knowledge and skills related to classroom studies</a:t>
            </a:r>
          </a:p>
        </p:txBody>
      </p:sp>
    </p:spTree>
    <p:extLst>
      <p:ext uri="{BB962C8B-B14F-4D97-AF65-F5344CB8AC3E}">
        <p14:creationId xmlns:p14="http://schemas.microsoft.com/office/powerpoint/2010/main" val="211017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 We Get Started?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Let’s try the FCCLA Planning Process:</a:t>
            </a:r>
          </a:p>
          <a:p>
            <a:pPr lvl="2"/>
            <a:r>
              <a:rPr lang="en-US" sz="2400" dirty="0"/>
              <a:t>1. Identify a concern</a:t>
            </a:r>
          </a:p>
          <a:p>
            <a:pPr lvl="2"/>
            <a:r>
              <a:rPr lang="en-US" sz="2400" dirty="0"/>
              <a:t>2. Set a goal</a:t>
            </a:r>
          </a:p>
          <a:p>
            <a:pPr lvl="2"/>
            <a:r>
              <a:rPr lang="en-US" sz="2400" dirty="0"/>
              <a:t>3. Form a plan</a:t>
            </a:r>
          </a:p>
          <a:p>
            <a:pPr lvl="2"/>
            <a:r>
              <a:rPr lang="en-US" sz="2400" dirty="0"/>
              <a:t>4. Act</a:t>
            </a:r>
          </a:p>
          <a:p>
            <a:pPr lvl="2"/>
            <a:r>
              <a:rPr lang="en-US" sz="2400" dirty="0"/>
              <a:t>5. Follow-up and reflect</a:t>
            </a:r>
          </a:p>
        </p:txBody>
      </p:sp>
    </p:spTree>
    <p:extLst>
      <p:ext uri="{BB962C8B-B14F-4D97-AF65-F5344CB8AC3E}">
        <p14:creationId xmlns:p14="http://schemas.microsoft.com/office/powerpoint/2010/main" val="326417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 1- Identify a Concern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Read newspapers and magazines</a:t>
            </a:r>
          </a:p>
          <a:p>
            <a:pPr lvl="1"/>
            <a:r>
              <a:rPr lang="en-US" dirty="0"/>
              <a:t>Walk through the school, take photographs of  concerns</a:t>
            </a:r>
          </a:p>
          <a:p>
            <a:pPr lvl="1"/>
            <a:r>
              <a:rPr lang="en-US" dirty="0"/>
              <a:t>Make trips to parks, museums, hospitals, and other  local areas</a:t>
            </a:r>
          </a:p>
          <a:p>
            <a:pPr lvl="1"/>
            <a:r>
              <a:rPr lang="en-US" dirty="0"/>
              <a:t>Research global issues</a:t>
            </a:r>
          </a:p>
          <a:p>
            <a:pPr lvl="1"/>
            <a:r>
              <a:rPr lang="en-US" dirty="0"/>
              <a:t>Listen to local, state, and national news programs</a:t>
            </a:r>
          </a:p>
          <a:p>
            <a:pPr lvl="1"/>
            <a:r>
              <a:rPr lang="en-US" dirty="0"/>
              <a:t>Interview/survey other students, staff, and family  members</a:t>
            </a:r>
          </a:p>
          <a:p>
            <a:pPr lvl="1"/>
            <a:r>
              <a:rPr lang="en-US" dirty="0"/>
              <a:t>Reflect - think carefully about what you have done  and plan to do</a:t>
            </a:r>
          </a:p>
          <a:p>
            <a:pPr lvl="1"/>
            <a:endParaRPr lang="en-US" b="1" dirty="0"/>
          </a:p>
        </p:txBody>
      </p:sp>
    </p:spTree>
    <p:extLst>
      <p:ext uri="{BB962C8B-B14F-4D97-AF65-F5344CB8AC3E}">
        <p14:creationId xmlns:p14="http://schemas.microsoft.com/office/powerpoint/2010/main" val="324283962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92</TotalTime>
  <Words>1602</Words>
  <Application>Microsoft Office PowerPoint</Application>
  <PresentationFormat>Widescreen</PresentationFormat>
  <Paragraphs>193</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.AppleSystemUIFont</vt:lpstr>
      <vt:lpstr>Arial</vt:lpstr>
      <vt:lpstr>Calibri</vt:lpstr>
      <vt:lpstr>Franklin Gothic Book</vt:lpstr>
      <vt:lpstr>Open Sans</vt:lpstr>
      <vt:lpstr>Open Sans SemiBold</vt:lpstr>
      <vt:lpstr>Times New Roman</vt:lpstr>
      <vt:lpstr>2_Office Theme</vt:lpstr>
      <vt:lpstr>3_Office Theme</vt:lpstr>
      <vt:lpstr>Can You Lend A Helping Hand</vt:lpstr>
      <vt:lpstr>PowerPoint Presentation</vt:lpstr>
      <vt:lpstr>PowerPoint Presentation</vt:lpstr>
      <vt:lpstr>We Serve</vt:lpstr>
      <vt:lpstr>Opportunity</vt:lpstr>
      <vt:lpstr>How Can We Serve Others?</vt:lpstr>
      <vt:lpstr>What is Service Learning?</vt:lpstr>
      <vt:lpstr>How Do We Get Started?</vt:lpstr>
      <vt:lpstr>Step 1- Identify a Concern</vt:lpstr>
      <vt:lpstr>Teenage Needs</vt:lpstr>
      <vt:lpstr>Needs of the Elderly </vt:lpstr>
      <vt:lpstr>What Can We Do for Our School?</vt:lpstr>
      <vt:lpstr>Think About Your Community Neighborhood</vt:lpstr>
      <vt:lpstr>Family Service Can Involve…</vt:lpstr>
      <vt:lpstr>Who Serves Families in Our Community</vt:lpstr>
      <vt:lpstr>Think about the Environment</vt:lpstr>
      <vt:lpstr>Research the Identified Concern</vt:lpstr>
      <vt:lpstr>Discuss the Research - Share Ideas</vt:lpstr>
      <vt:lpstr>Step 2 – Set a Goal</vt:lpstr>
      <vt:lpstr>Step 3 – Form a Plan</vt:lpstr>
      <vt:lpstr>Step 4 – Act/Execute the Plan</vt:lpstr>
      <vt:lpstr>Step 5 – Follow-up and Reflect </vt:lpstr>
      <vt:lpstr>Identify – Showcase the Results </vt:lpstr>
      <vt:lpstr>Why Do It?</vt:lpstr>
      <vt:lpstr>Service As A Career</vt:lpstr>
      <vt:lpstr>PowerPoint Presentation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11</cp:revision>
  <cp:lastPrinted>2017-07-07T16:17:37Z</cp:lastPrinted>
  <dcterms:created xsi:type="dcterms:W3CDTF">2017-07-11T23:58:30Z</dcterms:created>
  <dcterms:modified xsi:type="dcterms:W3CDTF">2018-01-07T17:56:29Z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