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i.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Practicum in Hospitality Services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Practicum in hospitality services student</a:t>
            </a:r>
          </a:p>
          <a:p>
            <a:pPr lvl="2"/>
            <a:r>
              <a:rPr lang="en-US" sz="2400" dirty="0"/>
              <a:t>Practicum in hospitality services instructor</a:t>
            </a:r>
          </a:p>
          <a:p>
            <a:pPr lvl="2"/>
            <a:r>
              <a:rPr lang="en-US" sz="2400" dirty="0"/>
              <a:t>Hotel manager</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Hospitality and Tourism</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Hospitality and Tourism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hotel manager</a:t>
            </a:r>
          </a:p>
          <a:p>
            <a:pPr lvl="1"/>
            <a:r>
              <a:rPr lang="en-US" dirty="0"/>
              <a:t>A front desk guest services</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100</TotalTime>
  <Words>1089</Words>
  <Application>Microsoft Office PowerPoint</Application>
  <PresentationFormat>Widescreen</PresentationFormat>
  <Paragraphs>183</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15</cp:revision>
  <cp:lastPrinted>2017-07-07T16:17:37Z</cp:lastPrinted>
  <dcterms:created xsi:type="dcterms:W3CDTF">2017-07-11T23:58:30Z</dcterms:created>
  <dcterms:modified xsi:type="dcterms:W3CDTF">2018-01-22T15:04:37Z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