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Introduction to Cosmetology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Introduction to Cosmetology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Introduction to Cosmetology </a:t>
            </a:r>
            <a:r>
              <a:rPr lang="en-US" sz="1200" dirty="0">
                <a:latin typeface="+mn-lt"/>
                <a:cs typeface="Calibri"/>
              </a:rPr>
              <a:t>is in </a:t>
            </a:r>
            <a:r>
              <a:rPr lang="en-US" sz="1200" spc="-5" dirty="0">
                <a:latin typeface="+mn-lt"/>
                <a:cs typeface="Calibri"/>
              </a:rPr>
              <a:t>the Human Services Cluster</a:t>
            </a:r>
            <a:r>
              <a:rPr lang="en-US" sz="1200" spc="-25" dirty="0">
                <a:latin typeface="+mn-lt"/>
                <a:cs typeface="Calibri"/>
              </a:rPr>
              <a:t>.</a:t>
            </a:r>
            <a:endParaRPr lang="en-US" sz="1200" dirty="0">
              <a:latin typeface="+mn-lt"/>
              <a:cs typeface="Calibri"/>
            </a:endParaRPr>
          </a:p>
          <a:p>
            <a:pPr marL="12700">
              <a:lnSpc>
                <a:spcPct val="100000"/>
              </a:lnSpc>
              <a:spcBef>
                <a:spcPts val="20"/>
              </a:spcBef>
            </a:pPr>
            <a:r>
              <a:rPr lang="en-US" sz="1200" spc="-5" dirty="0">
                <a:latin typeface="+mn-lt"/>
                <a:cs typeface="Calibri"/>
              </a:rPr>
              <a:t>There </a:t>
            </a:r>
            <a:r>
              <a:rPr lang="en-US" sz="1200" spc="-10" dirty="0">
                <a:latin typeface="+mn-lt"/>
                <a:cs typeface="Calibri"/>
              </a:rPr>
              <a:t>are </a:t>
            </a:r>
            <a:r>
              <a:rPr lang="en-US" sz="1200" spc="-5" dirty="0">
                <a:latin typeface="+mn-lt"/>
                <a:cs typeface="Calibri"/>
              </a:rPr>
              <a:t>5 </a:t>
            </a:r>
            <a:r>
              <a:rPr lang="en-US" sz="1200" spc="-10" dirty="0">
                <a:latin typeface="+mn-lt"/>
                <a:cs typeface="Calibri"/>
              </a:rPr>
              <a:t>Programs </a:t>
            </a:r>
            <a:r>
              <a:rPr lang="en-US" sz="1200" dirty="0">
                <a:latin typeface="+mn-lt"/>
                <a:cs typeface="Calibri"/>
              </a:rPr>
              <a:t>of </a:t>
            </a:r>
            <a:r>
              <a:rPr lang="en-US" sz="1200" spc="-5" dirty="0">
                <a:latin typeface="+mn-lt"/>
                <a:cs typeface="Calibri"/>
              </a:rPr>
              <a:t>Study </a:t>
            </a:r>
            <a:r>
              <a:rPr lang="en-US" sz="1200" spc="-10" dirty="0">
                <a:latin typeface="+mn-lt"/>
                <a:cs typeface="Calibri"/>
              </a:rPr>
              <a:t>in Education </a:t>
            </a:r>
            <a:r>
              <a:rPr lang="en-US" sz="1200" spc="-5" dirty="0">
                <a:latin typeface="+mn-lt"/>
                <a:cs typeface="Calibri"/>
              </a:rPr>
              <a:t>and</a:t>
            </a:r>
            <a:r>
              <a:rPr lang="en-US" sz="1200" spc="40" dirty="0">
                <a:latin typeface="+mn-lt"/>
                <a:cs typeface="Calibri"/>
              </a:rPr>
              <a:t> </a:t>
            </a:r>
            <a:r>
              <a:rPr lang="en-US" sz="1200" spc="-15" dirty="0">
                <a:latin typeface="+mn-lt"/>
                <a:cs typeface="Calibri"/>
              </a:rPr>
              <a:t>Training, as mentioned in the slide. </a:t>
            </a: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introduction-cosmetology"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cosmetologist?binder=206531&amp;delta=1" TargetMode="External"/><Relationship Id="rId5" Type="http://schemas.openxmlformats.org/officeDocument/2006/relationships/hyperlink" Target="https://www.txcte.org/resource/program-study-sales-manager-apparel?binder=206531&amp;delta=2" TargetMode="External"/><Relationship Id="rId4" Type="http://schemas.openxmlformats.org/officeDocument/2006/relationships/hyperlink" Target="http://ritter.tea.state.tx.us/rules/tac/chapter130/ch130j.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Introduction to Cosmetology</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6BFF99BD-4B34-4A18-B2CC-1BBC16C24E7B}"/>
              </a:ext>
            </a:extLst>
          </p:cNvPr>
          <p:cNvPicPr>
            <a:picLocks noChangeAspect="1"/>
          </p:cNvPicPr>
          <p:nvPr/>
        </p:nvPicPr>
        <p:blipFill>
          <a:blip r:embed="rId3"/>
          <a:stretch>
            <a:fillRect/>
          </a:stretch>
        </p:blipFill>
        <p:spPr>
          <a:xfrm>
            <a:off x="845457" y="1872049"/>
            <a:ext cx="10210800" cy="4419600"/>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dirty="0"/>
              <a:t>Career Cluster: Human Services </a:t>
            </a:r>
          </a:p>
          <a:p>
            <a:pPr lvl="1"/>
            <a:r>
              <a:rPr lang="en-US" dirty="0">
                <a:hlinkClick r:id="rId3"/>
              </a:rPr>
              <a:t>Course Title: Introduction to Cosmetology </a:t>
            </a:r>
            <a:endParaRPr lang="en-US" dirty="0"/>
          </a:p>
          <a:p>
            <a:pPr lvl="1"/>
            <a:r>
              <a:rPr lang="en-US" dirty="0">
                <a:hlinkClick r:id="rId4"/>
              </a:rPr>
              <a:t>Human Services Career Cluster</a:t>
            </a:r>
            <a:r>
              <a:rPr lang="en-US" dirty="0">
                <a:latin typeface="Times New Roman" panose="02020603050405020304" pitchFamily="18" charset="0"/>
                <a:cs typeface="Times New Roman" panose="02020603050405020304" pitchFamily="18" charset="0"/>
                <a:hlinkClick r:id="rId4"/>
              </a:rPr>
              <a:t>®</a:t>
            </a:r>
            <a:r>
              <a:rPr lang="en-US" dirty="0">
                <a:hlinkClick r:id="rId4"/>
              </a:rPr>
              <a:t> TEKS</a:t>
            </a:r>
            <a:endParaRPr lang="en-US" dirty="0"/>
          </a:p>
          <a:p>
            <a:pPr lvl="1"/>
            <a:r>
              <a:rPr lang="en-US" dirty="0"/>
              <a:t>Programs of Study: </a:t>
            </a:r>
          </a:p>
          <a:p>
            <a:pPr lvl="2"/>
            <a:r>
              <a:rPr lang="en-US" sz="2400" dirty="0">
                <a:hlinkClick r:id="rId5"/>
              </a:rPr>
              <a:t>Sales Manager Apparel </a:t>
            </a:r>
            <a:endParaRPr lang="en-US" sz="2400" dirty="0"/>
          </a:p>
          <a:p>
            <a:pPr lvl="2"/>
            <a:r>
              <a:rPr lang="en-US" sz="2400" dirty="0">
                <a:hlinkClick r:id="rId6"/>
              </a:rPr>
              <a:t>Cosmetologist</a:t>
            </a:r>
            <a:endParaRPr lang="en-US" sz="2400" dirty="0"/>
          </a:p>
          <a:p>
            <a:pPr lvl="1"/>
            <a:r>
              <a:rPr lang="en-US" dirty="0"/>
              <a:t>Description: </a:t>
            </a:r>
          </a:p>
          <a:p>
            <a:pPr lvl="2"/>
            <a:r>
              <a:rPr lang="en-US" sz="2400" dirty="0"/>
              <a:t>In Introduction to Cosmetology, students explore careers in the cosmetology industry. To prepare for success, students must have academic and technical knowledge and skills relative to the industry. Students may begin to earn hours toward state licensing requirements.</a:t>
            </a:r>
            <a:endParaRPr lang="en-US" sz="3200" dirty="0"/>
          </a:p>
          <a:p>
            <a:endParaRPr lang="en-US" sz="3200" dirty="0"/>
          </a:p>
        </p:txBody>
      </p:sp>
      <p:pic>
        <p:nvPicPr>
          <p:cNvPr id="4" name="Picture 3">
            <a:extLst>
              <a:ext uri="{FF2B5EF4-FFF2-40B4-BE49-F238E27FC236}">
                <a16:creationId xmlns:a16="http://schemas.microsoft.com/office/drawing/2014/main" id="{F9B1C96D-E636-4FE5-9157-5BCD2666B30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956556" y="1753155"/>
            <a:ext cx="1634836" cy="2342856"/>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356</TotalTime>
  <Words>876</Words>
  <Application>Microsoft Office PowerPoint</Application>
  <PresentationFormat>Widescreen</PresentationFormat>
  <Paragraphs>74</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Introduction to Cosmetology </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26</cp:revision>
  <cp:lastPrinted>2017-07-07T16:17:37Z</cp:lastPrinted>
  <dcterms:created xsi:type="dcterms:W3CDTF">2017-07-11T23:58:30Z</dcterms:created>
  <dcterms:modified xsi:type="dcterms:W3CDTF">2018-01-03T09:18:34Z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