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2" r:id="rId6"/>
  </p:sldMasterIdLst>
  <p:notesMasterIdLst>
    <p:notesMasterId r:id="rId26"/>
  </p:notesMasterIdLst>
  <p:sldIdLst>
    <p:sldId id="321" r:id="rId7"/>
    <p:sldId id="342"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1" d="100"/>
          <a:sy n="81" d="100"/>
        </p:scale>
        <p:origin x="82" y="17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DFF52F-8EC7-409E-B3A4-00C3ED058BCC}"/>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D8123C1-A448-4D85-8F0C-3DA58F56F9F1}"/>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B50C0EEC-24CD-4144-B2C1-1792890685E2}" type="datetimeFigureOut">
              <a:rPr lang="en-US"/>
              <a:pPr>
                <a:defRPr/>
              </a:pPr>
              <a:t>1/4/2018</a:t>
            </a:fld>
            <a:endParaRPr lang="en-US"/>
          </a:p>
        </p:txBody>
      </p:sp>
      <p:sp>
        <p:nvSpPr>
          <p:cNvPr id="4" name="Slide Image Placeholder 3">
            <a:extLst>
              <a:ext uri="{FF2B5EF4-FFF2-40B4-BE49-F238E27FC236}">
                <a16:creationId xmlns:a16="http://schemas.microsoft.com/office/drawing/2014/main" id="{029D15B2-02E7-4669-AF40-38D1C50C81C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BBFA9AFA-3FEE-48D4-97B7-D438A3F7B9F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E102ECC-1C57-4E2D-8763-C603D057C6AD}"/>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BA50BFD2-058A-4317-BF2C-91A2AB270871}"/>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DD95EA3F-D03B-46A2-994C-D51B59A662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652764-BBAD-4F83-9658-6BBCA7710F68}"/>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51379EA-3D0D-477D-B343-0BFBBF07E88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08DA04C1-4A1A-4A5C-834E-39000486EB7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58A8D9D8-AA4A-4FE2-B4CA-56D146780E2A}"/>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89313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6436354-BAF2-4D7B-9E85-BBD7B2E481B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749AC91F-8FA1-4225-BC24-F78E35170679}"/>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C0385ECF-D98D-49E4-B709-1A17087C98CB}"/>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70590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59A6C-7E0C-404D-86D6-40EB436A28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60FF65-029D-4EEF-BEF9-3EFAAE9192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94C8A-30F1-420B-9856-BD35F6F46993}"/>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9E8389F0-6FA8-49E1-9907-E8386057AE1C}"/>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B35C4070-2548-4FC5-8EF2-36D71F7A53E0}"/>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298A140-A0BA-442B-B86D-1598C342D09D}" type="slidenum">
              <a:rPr lang="en-US" altLang="en-US"/>
              <a:pPr>
                <a:defRPr/>
              </a:pPr>
              <a:t>‹#›</a:t>
            </a:fld>
            <a:endParaRPr lang="en-US" altLang="en-US"/>
          </a:p>
        </p:txBody>
      </p:sp>
    </p:spTree>
    <p:extLst>
      <p:ext uri="{BB962C8B-B14F-4D97-AF65-F5344CB8AC3E}">
        <p14:creationId xmlns:p14="http://schemas.microsoft.com/office/powerpoint/2010/main" val="2428561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247EC-0536-4CD9-8AE6-79FE36DF4A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9E210D-E442-4576-B150-2BF717BB32E7}"/>
              </a:ext>
            </a:extLst>
          </p:cNvPr>
          <p:cNvSpPr>
            <a:spLocks noGrp="1"/>
          </p:cNvSpPr>
          <p:nvPr>
            <p:ph sz="half" idx="1"/>
          </p:nvPr>
        </p:nvSpPr>
        <p:spPr>
          <a:xfrm>
            <a:off x="914400" y="21336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7DBEB7-5B73-4341-A16B-D2312EA6F201}"/>
              </a:ext>
            </a:extLst>
          </p:cNvPr>
          <p:cNvSpPr>
            <a:spLocks noGrp="1"/>
          </p:cNvSpPr>
          <p:nvPr>
            <p:ph sz="half" idx="2"/>
          </p:nvPr>
        </p:nvSpPr>
        <p:spPr>
          <a:xfrm>
            <a:off x="6197600" y="21336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C35E3-F7DB-4428-8272-01C2E0AEAD5D}"/>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7C76150F-B8B5-4C6E-9821-4500C2ECF315}"/>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8468A2A9-5FDF-4146-880F-09E5611BCA00}"/>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EBE52C2-422A-4446-A101-F5F8ACFE52AC}" type="slidenum">
              <a:rPr lang="en-US" altLang="en-US"/>
              <a:pPr>
                <a:defRPr/>
              </a:pPr>
              <a:t>‹#›</a:t>
            </a:fld>
            <a:endParaRPr lang="en-US" altLang="en-US"/>
          </a:p>
        </p:txBody>
      </p:sp>
    </p:spTree>
    <p:extLst>
      <p:ext uri="{BB962C8B-B14F-4D97-AF65-F5344CB8AC3E}">
        <p14:creationId xmlns:p14="http://schemas.microsoft.com/office/powerpoint/2010/main" val="2024709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F835D-327B-44D2-9F53-DD02D3936D2E}"/>
              </a:ext>
            </a:extLst>
          </p:cNvPr>
          <p:cNvSpPr>
            <a:spLocks noGrp="1"/>
          </p:cNvSpPr>
          <p:nvPr>
            <p:ph type="title"/>
          </p:nvPr>
        </p:nvSpPr>
        <p:spPr>
          <a:xfrm>
            <a:off x="914400" y="838200"/>
            <a:ext cx="103632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688449-C0A5-4545-9C45-7BBAE65F163D}"/>
              </a:ext>
            </a:extLst>
          </p:cNvPr>
          <p:cNvSpPr>
            <a:spLocks noGrp="1"/>
          </p:cNvSpPr>
          <p:nvPr>
            <p:ph type="body" sz="half" idx="1"/>
          </p:nvPr>
        </p:nvSpPr>
        <p:spPr>
          <a:xfrm>
            <a:off x="914400" y="21336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424A4504-4EBD-480D-8531-C4CB131488A8}"/>
              </a:ext>
            </a:extLst>
          </p:cNvPr>
          <p:cNvSpPr>
            <a:spLocks noGrp="1"/>
          </p:cNvSpPr>
          <p:nvPr>
            <p:ph type="clipArt" sz="half" idx="2"/>
          </p:nvPr>
        </p:nvSpPr>
        <p:spPr>
          <a:xfrm>
            <a:off x="6197600" y="2133600"/>
            <a:ext cx="5080000" cy="4114800"/>
          </a:xfrm>
        </p:spPr>
        <p:txBody>
          <a:bodyPr/>
          <a:lstStyle/>
          <a:p>
            <a:pPr lvl="0"/>
            <a:endParaRPr lang="en-US" noProof="0"/>
          </a:p>
        </p:txBody>
      </p:sp>
      <p:sp>
        <p:nvSpPr>
          <p:cNvPr id="5" name="Date Placeholder 4">
            <a:extLst>
              <a:ext uri="{FF2B5EF4-FFF2-40B4-BE49-F238E27FC236}">
                <a16:creationId xmlns:a16="http://schemas.microsoft.com/office/drawing/2014/main" id="{BD25564B-881A-4A40-B9AD-F2690C821405}"/>
              </a:ext>
            </a:extLst>
          </p:cNvPr>
          <p:cNvSpPr>
            <a:spLocks noGrp="1"/>
          </p:cNvSpPr>
          <p:nvPr>
            <p:ph type="dt" sz="half" idx="10"/>
          </p:nvPr>
        </p:nvSpPr>
        <p:spPr>
          <a:xfrm>
            <a:off x="914400" y="6324600"/>
            <a:ext cx="25400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BDF8D7D6-EE5A-464F-A907-75B65AC8D7B1}"/>
              </a:ext>
            </a:extLst>
          </p:cNvPr>
          <p:cNvSpPr>
            <a:spLocks noGrp="1"/>
          </p:cNvSpPr>
          <p:nvPr>
            <p:ph type="ftr" sz="quarter" idx="11"/>
          </p:nvPr>
        </p:nvSpPr>
        <p:spPr>
          <a:xfrm>
            <a:off x="4165600" y="6324600"/>
            <a:ext cx="38608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960211B5-BA35-4931-8573-B0F7F9C4BCB1}"/>
              </a:ext>
            </a:extLst>
          </p:cNvPr>
          <p:cNvSpPr>
            <a:spLocks noGrp="1"/>
          </p:cNvSpPr>
          <p:nvPr>
            <p:ph type="sldNum" sz="quarter" idx="12"/>
          </p:nvPr>
        </p:nvSpPr>
        <p:spPr>
          <a:xfrm>
            <a:off x="8737600" y="6324600"/>
            <a:ext cx="2540000" cy="457200"/>
          </a:xfrm>
        </p:spPr>
        <p:txBody>
          <a:bodyPr/>
          <a:lstStyle>
            <a:lvl1pPr eaLnBrk="1" fontAlgn="auto" hangingPunct="1">
              <a:spcBef>
                <a:spcPts val="0"/>
              </a:spcBef>
              <a:spcAft>
                <a:spcPts val="0"/>
              </a:spcAft>
              <a:defRPr>
                <a:latin typeface="+mn-lt"/>
              </a:defRPr>
            </a:lvl1pPr>
          </a:lstStyle>
          <a:p>
            <a:pPr>
              <a:defRPr/>
            </a:pPr>
            <a:fld id="{A94E826A-72C5-416A-9152-ED7F1D3B3FE8}" type="slidenum">
              <a:rPr lang="en-US" altLang="en-US"/>
              <a:pPr>
                <a:defRPr/>
              </a:pPr>
              <a:t>‹#›</a:t>
            </a:fld>
            <a:endParaRPr lang="en-US" altLang="en-US"/>
          </a:p>
        </p:txBody>
      </p:sp>
    </p:spTree>
    <p:extLst>
      <p:ext uri="{BB962C8B-B14F-4D97-AF65-F5344CB8AC3E}">
        <p14:creationId xmlns:p14="http://schemas.microsoft.com/office/powerpoint/2010/main" val="259345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6B3131-D4B5-479A-ADE1-53C4B10C15A1}"/>
              </a:ext>
            </a:extLst>
          </p:cNvPr>
          <p:cNvSpPr txBox="1"/>
          <p:nvPr userDrawn="1"/>
        </p:nvSpPr>
        <p:spPr>
          <a:xfrm>
            <a:off x="771525" y="1443038"/>
            <a:ext cx="9969500" cy="5170487"/>
          </a:xfrm>
          <a:prstGeom prst="rect">
            <a:avLst/>
          </a:prstGeom>
          <a:noFill/>
        </p:spPr>
        <p:txBody>
          <a:bodyPr lIns="0" tIns="0" rIns="0" bIns="0">
            <a:spAutoFit/>
          </a:bodyPr>
          <a:lstStyle/>
          <a:p>
            <a:pPr>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A4DCFA8A-BC30-4D5C-B6C1-A9C0DD512F40}"/>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8893EA48-5A26-4173-B90A-5036F171B91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0925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11007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71997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9662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49240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629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97CDFB-4683-4EBE-85C1-86B17BCD897B}"/>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8015F022-A069-4A38-B997-17DA5A36231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33A464F-1854-4BCD-BA3B-FD9E4E1F147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9521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5F0F7C5-9947-4EC9-B678-638EA49E04E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285206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0E17B90-892A-48BE-B559-A1B848058649}"/>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3D027CCC-9D1D-4749-A256-1C1016D308B9}"/>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D063069-3617-441D-AAD5-9A5B0ADB07EE}"/>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517911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098EAF4-E868-45EF-8ED6-CA836BA47956}"/>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8B7396D-358E-48C8-91E2-36671E40CAA6}"/>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80B30A7-A867-4B85-98FA-B2519E60625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77375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128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8642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2584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85027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384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AEEA9BC-7512-478B-A186-7BD713FD55B7}"/>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72790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695FE32-D9BF-4F7E-87B5-2A2B61729254}"/>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92E9FE4-DEDE-425D-8C28-751E3F7F119F}"/>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F4EC3BC3-0629-408C-97CF-0EEDE6829D04}"/>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1216890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5.png"/><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7FC13ED-C74D-4E2E-9549-DB1AA49595C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D7EAD53-10A1-4383-A3DF-54618E31A13D}"/>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54" r:id="rId1"/>
  </p:sldLayoutIdLst>
  <p:txStyles>
    <p:titleStyle>
      <a:lvl1pPr algn="l" rtl="0" eaLnBrk="0" fontAlgn="base" hangingPunct="0">
        <a:lnSpc>
          <a:spcPct val="90000"/>
        </a:lnSpc>
        <a:spcBef>
          <a:spcPct val="0"/>
        </a:spcBef>
        <a:spcAft>
          <a:spcPct val="0"/>
        </a:spcAft>
        <a:defRPr sz="4400" kern="1200">
          <a:solidFill>
            <a:schemeClr val="tx1"/>
          </a:solidFill>
          <a:latin typeface="Open Sans"/>
          <a:ea typeface="+mj-ea"/>
          <a:cs typeface="+mj-cs"/>
        </a:defRPr>
      </a:lvl1pPr>
      <a:lvl2pPr algn="l" rtl="0" eaLnBrk="0" fontAlgn="base" hangingPunct="0">
        <a:lnSpc>
          <a:spcPct val="90000"/>
        </a:lnSpc>
        <a:spcBef>
          <a:spcPct val="0"/>
        </a:spcBef>
        <a:spcAft>
          <a:spcPct val="0"/>
        </a:spcAft>
        <a:defRPr sz="4400">
          <a:solidFill>
            <a:schemeClr val="tx1"/>
          </a:solidFill>
          <a:latin typeface="Open Sans"/>
        </a:defRPr>
      </a:lvl2pPr>
      <a:lvl3pPr algn="l" rtl="0" eaLnBrk="0" fontAlgn="base" hangingPunct="0">
        <a:lnSpc>
          <a:spcPct val="90000"/>
        </a:lnSpc>
        <a:spcBef>
          <a:spcPct val="0"/>
        </a:spcBef>
        <a:spcAft>
          <a:spcPct val="0"/>
        </a:spcAft>
        <a:defRPr sz="4400">
          <a:solidFill>
            <a:schemeClr val="tx1"/>
          </a:solidFill>
          <a:latin typeface="Open Sans"/>
        </a:defRPr>
      </a:lvl3pPr>
      <a:lvl4pPr algn="l" rtl="0" eaLnBrk="0" fontAlgn="base" hangingPunct="0">
        <a:lnSpc>
          <a:spcPct val="90000"/>
        </a:lnSpc>
        <a:spcBef>
          <a:spcPct val="0"/>
        </a:spcBef>
        <a:spcAft>
          <a:spcPct val="0"/>
        </a:spcAft>
        <a:defRPr sz="4400">
          <a:solidFill>
            <a:schemeClr val="tx1"/>
          </a:solidFill>
          <a:latin typeface="Open Sans"/>
        </a:defRPr>
      </a:lvl4pPr>
      <a:lvl5pPr algn="l" rtl="0" eaLnBrk="0" fontAlgn="base" hangingPunct="0">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D090F-0F30-494E-B911-B6F06F818B1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F873498C-2390-4F30-8085-C06A1EF710D4}"/>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082C72E1-8950-4FA5-9D13-9B198232EA8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7CC0BB6F-05E3-44A6-B9AC-21D4D448F465}"/>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28C9AB43-E103-45F3-A0E4-6960F9290C39}"/>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7B5FA467-EAA9-4F04-A385-5A56C5EFF782}"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55" r:id="rId1"/>
    <p:sldLayoutId id="2147483845" r:id="rId2"/>
    <p:sldLayoutId id="2147483846" r:id="rId3"/>
    <p:sldLayoutId id="2147483847" r:id="rId4"/>
    <p:sldLayoutId id="2147483848" r:id="rId5"/>
    <p:sldLayoutId id="2147483849" r:id="rId6"/>
    <p:sldLayoutId id="2147483856" r:id="rId7"/>
    <p:sldLayoutId id="2147483857" r:id="rId8"/>
    <p:sldLayoutId id="2147483858" r:id="rId9"/>
    <p:sldLayoutId id="2147483859" r:id="rId10"/>
    <p:sldLayoutId id="2147483860" r:id="rId11"/>
    <p:sldLayoutId id="2147483861" r:id="rId12"/>
  </p:sldLayoutIdLst>
  <p:txStyles>
    <p:titleStyle>
      <a:lvl1pPr algn="l" rtl="0" eaLnBrk="0" fontAlgn="base" hangingPunct="0">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5BDAC6-431E-47A3-9859-D573ADCD4126}"/>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4267410B-D560-4046-AE65-8CE359206680}"/>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076" name="Picture 6">
            <a:extLst>
              <a:ext uri="{FF2B5EF4-FFF2-40B4-BE49-F238E27FC236}">
                <a16:creationId xmlns:a16="http://schemas.microsoft.com/office/drawing/2014/main" id="{A2AA20EA-1CCB-4635-A171-7444650A932A}"/>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F626347D-D470-43F4-8BB8-1BFB7AF8C76D}"/>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D695EC2C-541E-46E1-9BE2-128D621BDED8}"/>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29DBFA88-A37C-4070-ABA3-9C24037B99A0}" type="slidenum">
              <a:rPr lang="en-US" sz="1050" b="1" smtClean="0">
                <a:solidFill>
                  <a:srgbClr val="C00000"/>
                </a:solidFill>
                <a:latin typeface="Open Sans SemiBold" charset="0"/>
                <a:ea typeface="Open Sans SemiBold" charset="0"/>
                <a:cs typeface="Open Sans SemiBold" charset="0"/>
              </a:rPr>
              <a:pPr algn="r">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50" r:id="rId3"/>
    <p:sldLayoutId id="2147483851" r:id="rId4"/>
    <p:sldLayoutId id="2147483852" r:id="rId5"/>
    <p:sldLayoutId id="2147483853" r:id="rId6"/>
    <p:sldLayoutId id="2147483864" r:id="rId7"/>
    <p:sldLayoutId id="2147483865" r:id="rId8"/>
    <p:sldLayoutId id="2147483866" r:id="rId9"/>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D09A6F-38C9-4AF2-8742-EAF09B6B1CE2}"/>
              </a:ext>
            </a:extLst>
          </p:cNvPr>
          <p:cNvSpPr>
            <a:spLocks noGrp="1"/>
          </p:cNvSpPr>
          <p:nvPr>
            <p:ph type="body" sz="quarter" idx="10"/>
          </p:nvPr>
        </p:nvSpPr>
        <p:spPr>
          <a:xfrm>
            <a:off x="4735513" y="1219200"/>
            <a:ext cx="7080250" cy="5072063"/>
          </a:xfrm>
        </p:spPr>
        <p:txBody>
          <a:bodyPr rtlCol="0">
            <a:normAutofit/>
          </a:bodyPr>
          <a:lstStyle/>
          <a:p>
            <a:pPr eaLnBrk="1" fontAlgn="auto" hangingPunct="1">
              <a:defRPr/>
            </a:pPr>
            <a:r>
              <a:rPr lang="en-US" dirty="0"/>
              <a:t>Parliamentary Procedure</a:t>
            </a:r>
          </a:p>
          <a:p>
            <a:pPr lvl="1" eaLnBrk="1" fontAlgn="auto" hangingPunct="1">
              <a:spcAft>
                <a:spcPts val="0"/>
              </a:spcAft>
              <a:defRPr/>
            </a:pPr>
            <a:r>
              <a:rPr lang="en-US" dirty="0"/>
              <a:t>Lesson III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a:extLst>
              <a:ext uri="{FF2B5EF4-FFF2-40B4-BE49-F238E27FC236}">
                <a16:creationId xmlns:a16="http://schemas.microsoft.com/office/drawing/2014/main" id="{AD976CA7-6713-4323-A5FD-63A34737FDFB}"/>
              </a:ext>
            </a:extLst>
          </p:cNvPr>
          <p:cNvSpPr>
            <a:spLocks noGrp="1" noChangeArrowheads="1"/>
          </p:cNvSpPr>
          <p:nvPr>
            <p:ph type="title"/>
          </p:nvPr>
        </p:nvSpPr>
        <p:spPr/>
        <p:txBody>
          <a:bodyPr/>
          <a:lstStyle/>
          <a:p>
            <a:pPr eaLnBrk="1" fontAlgn="auto" hangingPunct="1">
              <a:spcAft>
                <a:spcPts val="0"/>
              </a:spcAft>
              <a:defRPr/>
            </a:pPr>
            <a:r>
              <a:rPr lang="en-US" altLang="en-US" dirty="0"/>
              <a:t>Subsidiary Motions Postpone Definitely</a:t>
            </a:r>
          </a:p>
        </p:txBody>
      </p:sp>
      <p:sp>
        <p:nvSpPr>
          <p:cNvPr id="26627" name="Rectangle 6">
            <a:extLst>
              <a:ext uri="{FF2B5EF4-FFF2-40B4-BE49-F238E27FC236}">
                <a16:creationId xmlns:a16="http://schemas.microsoft.com/office/drawing/2014/main" id="{85E107A0-A432-42DD-B1F1-AC445605026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Defers action on another motion to a specific day, place, and time</a:t>
            </a:r>
          </a:p>
          <a:p>
            <a:pPr lvl="1" eaLnBrk="1" hangingPunct="1"/>
            <a:r>
              <a:rPr lang="en-US" altLang="en-US" dirty="0"/>
              <a:t>Requires a second</a:t>
            </a:r>
          </a:p>
          <a:p>
            <a:pPr lvl="1" eaLnBrk="1" hangingPunct="1"/>
            <a:r>
              <a:rPr lang="en-US" altLang="en-US" dirty="0"/>
              <a:t>Is not debatable</a:t>
            </a:r>
          </a:p>
          <a:p>
            <a:pPr lvl="1" eaLnBrk="1" hangingPunct="1"/>
            <a:r>
              <a:rPr lang="en-US" altLang="en-US" dirty="0"/>
              <a:t>Is amendable</a:t>
            </a:r>
          </a:p>
          <a:p>
            <a:pPr lvl="1" eaLnBrk="1" hangingPunct="1"/>
            <a:r>
              <a:rPr lang="en-US" altLang="en-US" dirty="0"/>
              <a:t>2/3 vote required because it restricts</a:t>
            </a:r>
          </a:p>
          <a:p>
            <a:pPr lvl="1" eaLnBrk="1" hangingPunct="1"/>
            <a:r>
              <a:rPr lang="en-US" altLang="en-US" dirty="0"/>
              <a:t>May be reconsidered</a:t>
            </a:r>
          </a:p>
          <a:p>
            <a:pPr lvl="1" eaLnBrk="1" hangingPunct="1"/>
            <a:r>
              <a:rPr lang="en-US" altLang="en-US" dirty="0"/>
              <a:t>Cannot interrupt one who has the floor</a:t>
            </a:r>
          </a:p>
          <a:p>
            <a:pPr lvl="1" eaLnBrk="1" hangingPunct="1"/>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77AE42F-9B85-4E81-944E-6E1A61170F39}"/>
              </a:ext>
            </a:extLst>
          </p:cNvPr>
          <p:cNvSpPr>
            <a:spLocks noGrp="1" noChangeArrowheads="1"/>
          </p:cNvSpPr>
          <p:nvPr>
            <p:ph type="title"/>
          </p:nvPr>
        </p:nvSpPr>
        <p:spPr/>
        <p:txBody>
          <a:bodyPr/>
          <a:lstStyle/>
          <a:p>
            <a:pPr eaLnBrk="1" fontAlgn="auto" hangingPunct="1">
              <a:spcAft>
                <a:spcPts val="0"/>
              </a:spcAft>
              <a:defRPr/>
            </a:pPr>
            <a:r>
              <a:rPr lang="en-US" altLang="en-US" dirty="0"/>
              <a:t>Subsidiary Motions Commit or Refer</a:t>
            </a:r>
          </a:p>
        </p:txBody>
      </p:sp>
      <p:sp>
        <p:nvSpPr>
          <p:cNvPr id="27651" name="Rectangle 3">
            <a:extLst>
              <a:ext uri="{FF2B5EF4-FFF2-40B4-BE49-F238E27FC236}">
                <a16:creationId xmlns:a16="http://schemas.microsoft.com/office/drawing/2014/main" id="{D2228E20-EBFC-42F0-9F83-455FAB3EBAC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Gives a motion more detailed attention or permits it to be handled privately</a:t>
            </a:r>
          </a:p>
          <a:p>
            <a:pPr lvl="1" eaLnBrk="1" hangingPunct="1"/>
            <a:r>
              <a:rPr lang="en-US" altLang="en-US" dirty="0"/>
              <a:t>Requires a second</a:t>
            </a:r>
          </a:p>
          <a:p>
            <a:pPr lvl="1" eaLnBrk="1" hangingPunct="1"/>
            <a:r>
              <a:rPr lang="en-US" altLang="en-US" dirty="0"/>
              <a:t>Is debatable</a:t>
            </a:r>
          </a:p>
          <a:p>
            <a:pPr lvl="1" eaLnBrk="1" hangingPunct="1"/>
            <a:r>
              <a:rPr lang="en-US" altLang="en-US" dirty="0"/>
              <a:t>Is amendable</a:t>
            </a:r>
          </a:p>
          <a:p>
            <a:pPr lvl="1" eaLnBrk="1" hangingPunct="1"/>
            <a:r>
              <a:rPr lang="en-US" altLang="en-US" dirty="0"/>
              <a:t>Majority vote required</a:t>
            </a:r>
          </a:p>
          <a:p>
            <a:pPr lvl="1" eaLnBrk="1" hangingPunct="1"/>
            <a:r>
              <a:rPr lang="en-US" altLang="en-US" dirty="0"/>
              <a:t>May be reconsidered</a:t>
            </a:r>
          </a:p>
          <a:p>
            <a:pPr lvl="1" eaLnBrk="1" hangingPunct="1"/>
            <a:r>
              <a:rPr lang="en-US" altLang="en-US" dirty="0"/>
              <a:t>Cannot interrupt one who has the floor</a:t>
            </a:r>
          </a:p>
          <a:p>
            <a:pPr lvl="1" eaLnBrk="1" hangingPunct="1"/>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9895247-E0EC-47E6-8149-BD3585EAE991}"/>
              </a:ext>
            </a:extLst>
          </p:cNvPr>
          <p:cNvSpPr>
            <a:spLocks noGrp="1" noChangeArrowheads="1"/>
          </p:cNvSpPr>
          <p:nvPr>
            <p:ph type="title"/>
          </p:nvPr>
        </p:nvSpPr>
        <p:spPr/>
        <p:txBody>
          <a:bodyPr/>
          <a:lstStyle/>
          <a:p>
            <a:pPr eaLnBrk="1" fontAlgn="auto" hangingPunct="1">
              <a:spcAft>
                <a:spcPts val="0"/>
              </a:spcAft>
              <a:defRPr/>
            </a:pPr>
            <a:r>
              <a:rPr lang="en-US" altLang="en-US" dirty="0"/>
              <a:t>Subsidiary Motions Amendments</a:t>
            </a:r>
          </a:p>
        </p:txBody>
      </p:sp>
      <p:sp>
        <p:nvSpPr>
          <p:cNvPr id="28675" name="Rectangle 3">
            <a:extLst>
              <a:ext uri="{FF2B5EF4-FFF2-40B4-BE49-F238E27FC236}">
                <a16:creationId xmlns:a16="http://schemas.microsoft.com/office/drawing/2014/main" id="{CF797BFB-3187-4FEE-B188-FC23E862A34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Requires a second</a:t>
            </a:r>
          </a:p>
          <a:p>
            <a:pPr lvl="1" eaLnBrk="1" hangingPunct="1"/>
            <a:r>
              <a:rPr lang="en-US" altLang="en-US" dirty="0"/>
              <a:t>Is debatable if main motion is debatable</a:t>
            </a:r>
          </a:p>
          <a:p>
            <a:pPr lvl="1" eaLnBrk="1" hangingPunct="1"/>
            <a:r>
              <a:rPr lang="en-US" altLang="en-US" dirty="0"/>
              <a:t>Amendment of the first degree may be amended by amendment of the second degree</a:t>
            </a:r>
          </a:p>
          <a:p>
            <a:pPr lvl="1" eaLnBrk="1" hangingPunct="1"/>
            <a:r>
              <a:rPr lang="en-US" altLang="en-US" dirty="0"/>
              <a:t>Second degree amendments cannot be amended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A967145-4E09-481E-AB13-9D30DBC8E3DD}"/>
              </a:ext>
            </a:extLst>
          </p:cNvPr>
          <p:cNvSpPr>
            <a:spLocks noGrp="1" noChangeArrowheads="1"/>
          </p:cNvSpPr>
          <p:nvPr>
            <p:ph type="title"/>
          </p:nvPr>
        </p:nvSpPr>
        <p:spPr/>
        <p:txBody>
          <a:bodyPr/>
          <a:lstStyle/>
          <a:p>
            <a:pPr eaLnBrk="1" fontAlgn="auto" hangingPunct="1">
              <a:spcAft>
                <a:spcPts val="0"/>
              </a:spcAft>
              <a:defRPr/>
            </a:pPr>
            <a:r>
              <a:rPr lang="en-US" altLang="en-US" dirty="0"/>
              <a:t>Subsidiary Motions Amendments</a:t>
            </a:r>
          </a:p>
        </p:txBody>
      </p:sp>
      <p:sp>
        <p:nvSpPr>
          <p:cNvPr id="29699" name="Rectangle 3">
            <a:extLst>
              <a:ext uri="{FF2B5EF4-FFF2-40B4-BE49-F238E27FC236}">
                <a16:creationId xmlns:a16="http://schemas.microsoft.com/office/drawing/2014/main" id="{1A276C2E-20B7-4908-A091-1FC53271B05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Related to motion pending</a:t>
            </a:r>
          </a:p>
          <a:p>
            <a:pPr lvl="1" eaLnBrk="1" hangingPunct="1"/>
            <a:r>
              <a:rPr lang="en-US" altLang="en-US" dirty="0"/>
              <a:t>Majority vote required</a:t>
            </a:r>
          </a:p>
          <a:p>
            <a:pPr lvl="1" eaLnBrk="1" hangingPunct="1"/>
            <a:r>
              <a:rPr lang="en-US" altLang="en-US" dirty="0"/>
              <a:t>May be reconsidered only until the main motion is adopted, otherwise whole main motion may be reconsidered</a:t>
            </a:r>
          </a:p>
          <a:p>
            <a:pPr lvl="1" eaLnBrk="1" hangingPunct="1"/>
            <a:r>
              <a:rPr lang="en-US" altLang="en-US" dirty="0"/>
              <a:t>May not interrupt one who has the floor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D46DB09-7603-4CB1-A615-1CC28002CF43}"/>
              </a:ext>
            </a:extLst>
          </p:cNvPr>
          <p:cNvSpPr>
            <a:spLocks noGrp="1" noChangeArrowheads="1"/>
          </p:cNvSpPr>
          <p:nvPr>
            <p:ph type="title"/>
          </p:nvPr>
        </p:nvSpPr>
        <p:spPr/>
        <p:txBody>
          <a:bodyPr/>
          <a:lstStyle/>
          <a:p>
            <a:pPr eaLnBrk="1" fontAlgn="auto" hangingPunct="1">
              <a:spcAft>
                <a:spcPts val="0"/>
              </a:spcAft>
              <a:defRPr/>
            </a:pPr>
            <a:r>
              <a:rPr lang="en-US" altLang="en-US" dirty="0"/>
              <a:t>Subsidiary Motions Postpone Indefinitely</a:t>
            </a:r>
          </a:p>
        </p:txBody>
      </p:sp>
      <p:sp>
        <p:nvSpPr>
          <p:cNvPr id="30723" name="Rectangle 3">
            <a:extLst>
              <a:ext uri="{FF2B5EF4-FFF2-40B4-BE49-F238E27FC236}">
                <a16:creationId xmlns:a16="http://schemas.microsoft.com/office/drawing/2014/main" id="{05753C57-FD90-4765-832C-C2A48643C92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Requires a second</a:t>
            </a:r>
          </a:p>
          <a:p>
            <a:pPr lvl="1" eaLnBrk="1" hangingPunct="1"/>
            <a:r>
              <a:rPr lang="en-US" altLang="en-US" dirty="0"/>
              <a:t>Is debatable</a:t>
            </a:r>
          </a:p>
          <a:p>
            <a:pPr lvl="1" eaLnBrk="1" hangingPunct="1"/>
            <a:r>
              <a:rPr lang="en-US" altLang="en-US" dirty="0"/>
              <a:t>Not amendable</a:t>
            </a:r>
          </a:p>
          <a:p>
            <a:pPr lvl="1" eaLnBrk="1" hangingPunct="1"/>
            <a:r>
              <a:rPr lang="en-US" altLang="en-US" dirty="0"/>
              <a:t>Majority vote required</a:t>
            </a:r>
          </a:p>
          <a:p>
            <a:pPr lvl="1" eaLnBrk="1" hangingPunct="1"/>
            <a:r>
              <a:rPr lang="en-US" altLang="en-US" dirty="0"/>
              <a:t>Cannot be reconsidered</a:t>
            </a:r>
          </a:p>
          <a:p>
            <a:pPr lvl="1" eaLnBrk="1" hangingPunct="1"/>
            <a:r>
              <a:rPr lang="en-US" altLang="en-US" dirty="0"/>
              <a:t>Cannot interrupt one who has the floor</a:t>
            </a:r>
          </a:p>
        </p:txBody>
      </p:sp>
      <p:pic>
        <p:nvPicPr>
          <p:cNvPr id="17415" name="Picture 7" descr="C:\Program Files\Microsoft Office\Clipart\standard\stddir1\bd07104_.wmf">
            <a:extLst>
              <a:ext uri="{FF2B5EF4-FFF2-40B4-BE49-F238E27FC236}">
                <a16:creationId xmlns:a16="http://schemas.microsoft.com/office/drawing/2014/main" id="{1E8FC084-CFAE-4136-9287-B122737F8420}"/>
              </a:ext>
            </a:extLst>
          </p:cNvPr>
          <p:cNvPicPr>
            <a:picLocks noGrp="1" noChangeAspect="1" noChangeArrowheads="1"/>
          </p:cNvPicPr>
          <p:nvPr>
            <p:ph type="clipArt" sz="half" idx="4294967295"/>
          </p:nvPr>
        </p:nvPicPr>
        <p:blipFill>
          <a:blip r:embed="rId2">
            <a:extLst>
              <a:ext uri="{28A0092B-C50C-407E-A947-70E740481C1C}">
                <a14:useLocalDpi xmlns:a14="http://schemas.microsoft.com/office/drawing/2010/main" val="0"/>
              </a:ext>
            </a:extLst>
          </a:blip>
          <a:srcRect/>
          <a:stretch>
            <a:fillRect/>
          </a:stretch>
        </p:blipFill>
        <p:spPr>
          <a:xfrm>
            <a:off x="8382000" y="2646363"/>
            <a:ext cx="3810000" cy="3087687"/>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7A19577-8517-4310-8F3F-C74AECF43486}"/>
              </a:ext>
            </a:extLst>
          </p:cNvPr>
          <p:cNvSpPr>
            <a:spLocks noGrp="1" noChangeArrowheads="1"/>
          </p:cNvSpPr>
          <p:nvPr>
            <p:ph type="title"/>
          </p:nvPr>
        </p:nvSpPr>
        <p:spPr/>
        <p:txBody>
          <a:bodyPr/>
          <a:lstStyle/>
          <a:p>
            <a:pPr eaLnBrk="1" fontAlgn="auto" hangingPunct="1">
              <a:spcAft>
                <a:spcPts val="0"/>
              </a:spcAft>
              <a:defRPr/>
            </a:pPr>
            <a:r>
              <a:rPr lang="en-US" altLang="en-US" dirty="0"/>
              <a:t>Privileged Motions Adjourn</a:t>
            </a:r>
          </a:p>
        </p:txBody>
      </p:sp>
      <p:sp>
        <p:nvSpPr>
          <p:cNvPr id="31747" name="Rectangle 3">
            <a:extLst>
              <a:ext uri="{FF2B5EF4-FFF2-40B4-BE49-F238E27FC236}">
                <a16:creationId xmlns:a16="http://schemas.microsoft.com/office/drawing/2014/main" id="{C5C6B4CD-20FB-46D8-9375-D3D27535135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Terminates the meeting</a:t>
            </a:r>
          </a:p>
          <a:p>
            <a:pPr lvl="1" eaLnBrk="1" hangingPunct="1"/>
            <a:r>
              <a:rPr lang="en-US" altLang="en-US" dirty="0"/>
              <a:t>“I move that we adjourn.”</a:t>
            </a:r>
          </a:p>
          <a:p>
            <a:pPr lvl="1" eaLnBrk="1" hangingPunct="1"/>
            <a:r>
              <a:rPr lang="en-US" altLang="en-US" dirty="0"/>
              <a:t>Requires a second</a:t>
            </a:r>
          </a:p>
          <a:p>
            <a:pPr lvl="1" eaLnBrk="1" hangingPunct="1"/>
            <a:r>
              <a:rPr lang="en-US" altLang="en-US" dirty="0"/>
              <a:t>Not debatable</a:t>
            </a:r>
          </a:p>
          <a:p>
            <a:pPr lvl="1" eaLnBrk="1" hangingPunct="1"/>
            <a:r>
              <a:rPr lang="en-US" altLang="en-US" dirty="0"/>
              <a:t>Not amendable</a:t>
            </a:r>
          </a:p>
          <a:p>
            <a:pPr lvl="1" eaLnBrk="1" hangingPunct="1"/>
            <a:r>
              <a:rPr lang="en-US" altLang="en-US" dirty="0"/>
              <a:t>Majority vote required</a:t>
            </a:r>
          </a:p>
          <a:p>
            <a:pPr lvl="1" eaLnBrk="1" hangingPunct="1"/>
            <a:r>
              <a:rPr lang="en-US" altLang="en-US" dirty="0"/>
              <a:t>Cannot be reconsidered or interrupt the one who has the floor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170C44A-72B9-45C6-A3D2-7BEC36A04BC1}"/>
              </a:ext>
            </a:extLst>
          </p:cNvPr>
          <p:cNvSpPr>
            <a:spLocks noGrp="1" noChangeArrowheads="1"/>
          </p:cNvSpPr>
          <p:nvPr>
            <p:ph type="title"/>
          </p:nvPr>
        </p:nvSpPr>
        <p:spPr/>
        <p:txBody>
          <a:bodyPr/>
          <a:lstStyle/>
          <a:p>
            <a:pPr eaLnBrk="1" fontAlgn="auto" hangingPunct="1">
              <a:spcAft>
                <a:spcPts val="0"/>
              </a:spcAft>
              <a:defRPr/>
            </a:pPr>
            <a:r>
              <a:rPr lang="en-US" altLang="en-US" dirty="0"/>
              <a:t>Privileged Motions Recess</a:t>
            </a:r>
          </a:p>
        </p:txBody>
      </p:sp>
      <p:sp>
        <p:nvSpPr>
          <p:cNvPr id="32771" name="Rectangle 3">
            <a:extLst>
              <a:ext uri="{FF2B5EF4-FFF2-40B4-BE49-F238E27FC236}">
                <a16:creationId xmlns:a16="http://schemas.microsoft.com/office/drawing/2014/main" id="{3AA6BF87-64E7-40C6-B0F0-D89E977E655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Requires a second</a:t>
            </a:r>
          </a:p>
          <a:p>
            <a:pPr lvl="1" eaLnBrk="1" hangingPunct="1"/>
            <a:r>
              <a:rPr lang="en-US" altLang="en-US" dirty="0"/>
              <a:t>Not debatable</a:t>
            </a:r>
          </a:p>
          <a:p>
            <a:pPr lvl="1" eaLnBrk="1" hangingPunct="1"/>
            <a:r>
              <a:rPr lang="en-US" altLang="en-US" dirty="0"/>
              <a:t>Not amendable</a:t>
            </a:r>
          </a:p>
          <a:p>
            <a:pPr lvl="1" eaLnBrk="1" hangingPunct="1"/>
            <a:r>
              <a:rPr lang="en-US" altLang="en-US" dirty="0"/>
              <a:t>Majority vote required</a:t>
            </a:r>
          </a:p>
          <a:p>
            <a:pPr lvl="1" eaLnBrk="1" hangingPunct="1"/>
            <a:r>
              <a:rPr lang="en-US" altLang="en-US" dirty="0"/>
              <a:t>Cannot be reconsidered</a:t>
            </a:r>
          </a:p>
          <a:p>
            <a:pPr lvl="1" eaLnBrk="1" hangingPunct="1"/>
            <a:r>
              <a:rPr lang="en-US" altLang="en-US" dirty="0"/>
              <a:t>Cannot interrupt the one who has the floor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1B549D8-1561-41CD-922F-41D8D2D160C5}"/>
              </a:ext>
            </a:extLst>
          </p:cNvPr>
          <p:cNvSpPr>
            <a:spLocks noGrp="1" noChangeArrowheads="1"/>
          </p:cNvSpPr>
          <p:nvPr>
            <p:ph type="title"/>
          </p:nvPr>
        </p:nvSpPr>
        <p:spPr/>
        <p:txBody>
          <a:bodyPr/>
          <a:lstStyle/>
          <a:p>
            <a:pPr eaLnBrk="1" fontAlgn="auto" hangingPunct="1">
              <a:spcAft>
                <a:spcPts val="0"/>
              </a:spcAft>
              <a:defRPr/>
            </a:pPr>
            <a:br>
              <a:rPr lang="en-US" altLang="en-US" sz="4200"/>
            </a:br>
            <a:r>
              <a:rPr lang="en-US" altLang="en-US" sz="4200"/>
              <a:t>Reconsider</a:t>
            </a:r>
          </a:p>
        </p:txBody>
      </p:sp>
      <p:sp>
        <p:nvSpPr>
          <p:cNvPr id="33795" name="Rectangle 3">
            <a:extLst>
              <a:ext uri="{FF2B5EF4-FFF2-40B4-BE49-F238E27FC236}">
                <a16:creationId xmlns:a16="http://schemas.microsoft.com/office/drawing/2014/main" id="{A7CF19B2-4042-4534-B288-346C5B21B94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Allows a question previously disposed of to come again before the assembly as if it had not been considered. </a:t>
            </a:r>
          </a:p>
          <a:p>
            <a:pPr lvl="1" eaLnBrk="1" hangingPunct="1"/>
            <a:r>
              <a:rPr lang="en-US" altLang="en-US" dirty="0"/>
              <a:t>Requires a second</a:t>
            </a:r>
          </a:p>
          <a:p>
            <a:pPr lvl="1" eaLnBrk="1" hangingPunct="1"/>
            <a:r>
              <a:rPr lang="en-US" altLang="en-US" dirty="0"/>
              <a:t>Is debatable only if the original motion to be reconsidered is debatable</a:t>
            </a:r>
          </a:p>
          <a:p>
            <a:pPr lvl="1" eaLnBrk="1" hangingPunct="1"/>
            <a:r>
              <a:rPr lang="en-US" altLang="en-US" dirty="0"/>
              <a:t>Not amendable</a:t>
            </a:r>
          </a:p>
          <a:p>
            <a:pPr lvl="1" eaLnBrk="1" hangingPunct="1"/>
            <a:r>
              <a:rPr lang="en-US" altLang="en-US" dirty="0"/>
              <a:t>Majority vote required</a:t>
            </a:r>
          </a:p>
          <a:p>
            <a:pPr lvl="1" eaLnBrk="1" hangingPunct="1"/>
            <a:r>
              <a:rPr lang="en-US" altLang="en-US" dirty="0"/>
              <a:t>Cannot be reconsidered or interrupt another speaker with the floor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264494E-C525-4DB1-8333-627EAEA59282}"/>
              </a:ext>
            </a:extLst>
          </p:cNvPr>
          <p:cNvSpPr>
            <a:spLocks noGrp="1" noChangeArrowheads="1"/>
          </p:cNvSpPr>
          <p:nvPr>
            <p:ph type="title"/>
          </p:nvPr>
        </p:nvSpPr>
        <p:spPr/>
        <p:txBody>
          <a:bodyPr/>
          <a:lstStyle/>
          <a:p>
            <a:pPr eaLnBrk="1" fontAlgn="auto" hangingPunct="1">
              <a:spcAft>
                <a:spcPts val="0"/>
              </a:spcAft>
              <a:defRPr/>
            </a:pPr>
            <a:r>
              <a:rPr lang="en-US" altLang="en-US" sz="4200"/>
              <a:t> </a:t>
            </a:r>
            <a:br>
              <a:rPr lang="en-US" altLang="en-US" sz="4200"/>
            </a:br>
            <a:r>
              <a:rPr lang="en-US" altLang="en-US" sz="4200"/>
              <a:t>Rescind</a:t>
            </a:r>
          </a:p>
        </p:txBody>
      </p:sp>
      <p:sp>
        <p:nvSpPr>
          <p:cNvPr id="34819" name="Rectangle 3">
            <a:extLst>
              <a:ext uri="{FF2B5EF4-FFF2-40B4-BE49-F238E27FC236}">
                <a16:creationId xmlns:a16="http://schemas.microsoft.com/office/drawing/2014/main" id="{4E277080-E33E-4B91-8E22-83E5E012078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Voids a motion previously passed</a:t>
            </a:r>
          </a:p>
          <a:p>
            <a:pPr lvl="1" eaLnBrk="1" hangingPunct="1"/>
            <a:r>
              <a:rPr lang="en-US" altLang="en-US" dirty="0"/>
              <a:t>Requires a second</a:t>
            </a:r>
          </a:p>
          <a:p>
            <a:pPr lvl="1" eaLnBrk="1" hangingPunct="1"/>
            <a:r>
              <a:rPr lang="en-US" altLang="en-US" dirty="0"/>
              <a:t>Is debatable and amendable</a:t>
            </a:r>
          </a:p>
          <a:p>
            <a:pPr lvl="1" eaLnBrk="1" hangingPunct="1"/>
            <a:r>
              <a:rPr lang="en-US" altLang="en-US" dirty="0"/>
              <a:t>Simply majority if prior notice given, or if not 2/3 vote</a:t>
            </a:r>
          </a:p>
          <a:p>
            <a:pPr lvl="1" eaLnBrk="1" hangingPunct="1"/>
            <a:r>
              <a:rPr lang="en-US" altLang="en-US" dirty="0"/>
              <a:t>Only a negative vote can be reconsidered</a:t>
            </a:r>
          </a:p>
          <a:p>
            <a:pPr lvl="1" eaLnBrk="1" hangingPunct="1"/>
            <a:r>
              <a:rPr lang="en-US" altLang="en-US" dirty="0"/>
              <a:t>Cannot interrupt a speaker who has the floor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3941671-3A2E-423C-9066-06C4C5197507}"/>
              </a:ext>
            </a:extLst>
          </p:cNvPr>
          <p:cNvSpPr>
            <a:spLocks noGrp="1" noChangeArrowheads="1"/>
          </p:cNvSpPr>
          <p:nvPr>
            <p:ph type="title"/>
          </p:nvPr>
        </p:nvSpPr>
        <p:spPr/>
        <p:txBody>
          <a:bodyPr/>
          <a:lstStyle/>
          <a:p>
            <a:pPr eaLnBrk="1" fontAlgn="auto" hangingPunct="1">
              <a:spcAft>
                <a:spcPts val="0"/>
              </a:spcAft>
              <a:defRPr/>
            </a:pPr>
            <a:r>
              <a:rPr lang="en-US" altLang="en-US"/>
              <a:t>Incidental Motions</a:t>
            </a:r>
          </a:p>
        </p:txBody>
      </p:sp>
      <p:sp>
        <p:nvSpPr>
          <p:cNvPr id="35843" name="Rectangle 3">
            <a:extLst>
              <a:ext uri="{FF2B5EF4-FFF2-40B4-BE49-F238E27FC236}">
                <a16:creationId xmlns:a16="http://schemas.microsoft.com/office/drawing/2014/main" id="{5EF96D9C-C34C-4CAC-A87C-03D894FC321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Point of Information: wants facts about the business at hand (“I rise to a point of information,” and can happen at any time)</a:t>
            </a:r>
          </a:p>
          <a:p>
            <a:pPr lvl="1" eaLnBrk="1" hangingPunct="1"/>
            <a:r>
              <a:rPr lang="en-US" altLang="en-US" dirty="0"/>
              <a:t>Parliamentary Inquiry: requests chair’s opinion</a:t>
            </a:r>
          </a:p>
          <a:p>
            <a:pPr lvl="1" eaLnBrk="1" hangingPunct="1"/>
            <a:r>
              <a:rPr lang="en-US" altLang="en-US" dirty="0"/>
              <a:t>Division of Assembly: calls for verification when a member doubts the accuracy of a voice vote</a:t>
            </a:r>
          </a:p>
          <a:p>
            <a:pPr lvl="1" eaLnBrk="1" hangingPunct="1"/>
            <a:r>
              <a:rPr lang="en-US" altLang="en-US" dirty="0"/>
              <a:t>Withdraw a Motion: permits a member to remove his or her question from consideration even after the motion has been restated by the Chair</a:t>
            </a:r>
          </a:p>
          <a:p>
            <a:pPr lvl="1" eaLnBrk="1" hangingPunct="1"/>
            <a:r>
              <a:rPr lang="en-US" altLang="en-US" dirty="0"/>
              <a:t>Point of Order: Challenges an error in procedure and requires a ruling by the Chair.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6262A75-C9CC-4222-867E-BDDC34EF8762}"/>
              </a:ext>
            </a:extLst>
          </p:cNvPr>
          <p:cNvSpPr>
            <a:spLocks noGrp="1" noChangeArrowheads="1"/>
          </p:cNvSpPr>
          <p:nvPr>
            <p:ph type="title"/>
          </p:nvPr>
        </p:nvSpPr>
        <p:spPr>
          <a:xfrm>
            <a:off x="741363" y="407988"/>
            <a:ext cx="10058400" cy="876300"/>
          </a:xfrm>
        </p:spPr>
        <p:txBody>
          <a:bodyPr/>
          <a:lstStyle/>
          <a:p>
            <a:pPr eaLnBrk="1" fontAlgn="auto" hangingPunct="1">
              <a:spcAft>
                <a:spcPts val="0"/>
              </a:spcAft>
              <a:defRPr/>
            </a:pPr>
            <a:r>
              <a:rPr lang="en-US" altLang="en-US"/>
              <a:t>Motions</a:t>
            </a:r>
          </a:p>
        </p:txBody>
      </p:sp>
      <p:sp>
        <p:nvSpPr>
          <p:cNvPr id="19459" name="Rectangle 3">
            <a:extLst>
              <a:ext uri="{FF2B5EF4-FFF2-40B4-BE49-F238E27FC236}">
                <a16:creationId xmlns:a16="http://schemas.microsoft.com/office/drawing/2014/main" id="{D779B0B4-C4D3-4131-9C01-5C5BEDA50C47}"/>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 typeface=".AppleSystemUIFont"/>
              <a:buChar char="&gt;"/>
            </a:pPr>
            <a:r>
              <a:rPr lang="en-US" altLang="en-US"/>
              <a:t>Bring business to the assembly in an orderly manner</a:t>
            </a:r>
          </a:p>
          <a:p>
            <a:pPr lvl="1" eaLnBrk="1" hangingPunct="1">
              <a:buFont typeface=".AppleSystemUIFont"/>
              <a:buChar char="&gt;"/>
            </a:pPr>
            <a:r>
              <a:rPr lang="en-US" altLang="en-US"/>
              <a:t>Types of motions: main motions, subsidiary, privileged, motions that bring a question again before the assembly, incidental</a:t>
            </a:r>
          </a:p>
          <a:p>
            <a:pPr lvl="1" eaLnBrk="1" hangingPunct="1">
              <a:buFont typeface=".AppleSystemUIFont"/>
              <a:buChar char="&gt;"/>
            </a:pPr>
            <a:r>
              <a:rPr lang="en-US" altLang="en-US"/>
              <a:t>Motions are ranked (Privileged-highest, Subsidiary-next highest, Main &amp; Incidental-no rank)</a:t>
            </a:r>
          </a:p>
          <a:p>
            <a:pPr lvl="1" eaLnBrk="1" hangingPunct="1">
              <a:buFont typeface=".AppleSystemUIFont"/>
              <a:buChar char="&gt;"/>
            </a:pPr>
            <a:r>
              <a:rPr lang="en-US" altLang="en-US"/>
              <a:t>Motions begin with the words, “I move that…”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9111860-1F6A-4F6A-9AFD-24C015DD720E}"/>
              </a:ext>
            </a:extLst>
          </p:cNvPr>
          <p:cNvSpPr>
            <a:spLocks noGrp="1" noChangeArrowheads="1"/>
          </p:cNvSpPr>
          <p:nvPr>
            <p:ph type="title"/>
          </p:nvPr>
        </p:nvSpPr>
        <p:spPr>
          <a:xfrm>
            <a:off x="741363" y="407988"/>
            <a:ext cx="10058400" cy="876300"/>
          </a:xfrm>
        </p:spPr>
        <p:txBody>
          <a:bodyPr/>
          <a:lstStyle/>
          <a:p>
            <a:pPr eaLnBrk="1" fontAlgn="auto" hangingPunct="1">
              <a:spcAft>
                <a:spcPts val="0"/>
              </a:spcAft>
              <a:defRPr/>
            </a:pPr>
            <a:r>
              <a:rPr lang="en-US" altLang="en-US"/>
              <a:t>Motions</a:t>
            </a:r>
          </a:p>
        </p:txBody>
      </p:sp>
      <p:sp>
        <p:nvSpPr>
          <p:cNvPr id="20483" name="Rectangle 3">
            <a:extLst>
              <a:ext uri="{FF2B5EF4-FFF2-40B4-BE49-F238E27FC236}">
                <a16:creationId xmlns:a16="http://schemas.microsoft.com/office/drawing/2014/main" id="{7C3266E8-B2EC-481D-BED8-D82C944F9650}"/>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Motions are short and to the point-no discussion or excessive description is needed</a:t>
            </a:r>
          </a:p>
          <a:p>
            <a:pPr lvl="1" eaLnBrk="1" hangingPunct="1"/>
            <a:r>
              <a:rPr lang="en-US" altLang="en-US" dirty="0"/>
              <a:t>Only one motion can be considered at a time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8E59D-2E9C-4BBD-B3C3-7B804740D938}"/>
              </a:ext>
            </a:extLst>
          </p:cNvPr>
          <p:cNvSpPr>
            <a:spLocks noGrp="1" noChangeArrowheads="1"/>
          </p:cNvSpPr>
          <p:nvPr>
            <p:ph type="title"/>
          </p:nvPr>
        </p:nvSpPr>
        <p:spPr/>
        <p:txBody>
          <a:bodyPr/>
          <a:lstStyle/>
          <a:p>
            <a:pPr eaLnBrk="1" fontAlgn="auto" hangingPunct="1">
              <a:spcAft>
                <a:spcPts val="0"/>
              </a:spcAft>
              <a:defRPr/>
            </a:pPr>
            <a:r>
              <a:rPr lang="en-US" altLang="en-US"/>
              <a:t>Ranked Motions</a:t>
            </a:r>
          </a:p>
        </p:txBody>
      </p:sp>
      <p:sp>
        <p:nvSpPr>
          <p:cNvPr id="21507" name="Rectangle 3">
            <a:extLst>
              <a:ext uri="{FF2B5EF4-FFF2-40B4-BE49-F238E27FC236}">
                <a16:creationId xmlns:a16="http://schemas.microsoft.com/office/drawing/2014/main" id="{15DD8883-CDBB-42D8-BF7D-4B6F030DA12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Main motion – introduces all business</a:t>
            </a:r>
          </a:p>
          <a:p>
            <a:pPr lvl="1" eaLnBrk="1" hangingPunct="1"/>
            <a:r>
              <a:rPr lang="en-US" altLang="en-US" dirty="0"/>
              <a:t>Subsidiary motion – have to do with another motion (modify the motion, delay action on it, or dispose of it)</a:t>
            </a:r>
          </a:p>
          <a:p>
            <a:pPr lvl="1" eaLnBrk="1" hangingPunct="1"/>
            <a:r>
              <a:rPr lang="en-US" altLang="en-US" dirty="0"/>
              <a:t>Privileged motion – have to do with conduction of the meeting itself and have to do with such emergency that they interrupt everything else.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00BBA93-3872-4D65-8988-1344B7B4A1B9}"/>
              </a:ext>
            </a:extLst>
          </p:cNvPr>
          <p:cNvSpPr>
            <a:spLocks noGrp="1" noChangeArrowheads="1"/>
          </p:cNvSpPr>
          <p:nvPr>
            <p:ph type="title"/>
          </p:nvPr>
        </p:nvSpPr>
        <p:spPr/>
        <p:txBody>
          <a:bodyPr/>
          <a:lstStyle/>
          <a:p>
            <a:pPr eaLnBrk="1" fontAlgn="auto" hangingPunct="1">
              <a:spcAft>
                <a:spcPts val="0"/>
              </a:spcAft>
              <a:defRPr/>
            </a:pPr>
            <a:r>
              <a:rPr lang="en-US" altLang="en-US"/>
              <a:t>Ranked Motions</a:t>
            </a:r>
          </a:p>
        </p:txBody>
      </p:sp>
      <p:sp>
        <p:nvSpPr>
          <p:cNvPr id="22531" name="Rectangle 3">
            <a:extLst>
              <a:ext uri="{FF2B5EF4-FFF2-40B4-BE49-F238E27FC236}">
                <a16:creationId xmlns:a16="http://schemas.microsoft.com/office/drawing/2014/main" id="{5F7F7750-E399-4640-B1E1-89D4410C1EA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Incidental motion – deal with questions of procedure and arise out of other motions or items of business</a:t>
            </a:r>
          </a:p>
        </p:txBody>
      </p:sp>
      <p:pic>
        <p:nvPicPr>
          <p:cNvPr id="22532" name="Picture 4" descr="C:\Program Files\Microsoft Office\Clipart\smbusbas\bd10499_.wmf">
            <a:extLst>
              <a:ext uri="{FF2B5EF4-FFF2-40B4-BE49-F238E27FC236}">
                <a16:creationId xmlns:a16="http://schemas.microsoft.com/office/drawing/2014/main" id="{2DEEBB2E-DE0A-4E70-A181-EAD38F01B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6800" y="2656609"/>
            <a:ext cx="48006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45DB195-9B30-411B-825E-F392A421234D}"/>
              </a:ext>
            </a:extLst>
          </p:cNvPr>
          <p:cNvSpPr>
            <a:spLocks noGrp="1" noChangeArrowheads="1"/>
          </p:cNvSpPr>
          <p:nvPr>
            <p:ph type="title"/>
          </p:nvPr>
        </p:nvSpPr>
        <p:spPr/>
        <p:txBody>
          <a:bodyPr/>
          <a:lstStyle/>
          <a:p>
            <a:pPr eaLnBrk="1" fontAlgn="auto" hangingPunct="1">
              <a:spcAft>
                <a:spcPts val="0"/>
              </a:spcAft>
              <a:defRPr/>
            </a:pPr>
            <a:r>
              <a:rPr lang="en-US" altLang="en-US"/>
              <a:t>Main Motions</a:t>
            </a:r>
          </a:p>
        </p:txBody>
      </p:sp>
      <p:sp>
        <p:nvSpPr>
          <p:cNvPr id="23555" name="Rectangle 3">
            <a:extLst>
              <a:ext uri="{FF2B5EF4-FFF2-40B4-BE49-F238E27FC236}">
                <a16:creationId xmlns:a16="http://schemas.microsoft.com/office/drawing/2014/main" id="{6862E070-BF62-4843-8F50-3EB9696ED4C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Requires a second, if not received, the motion dies</a:t>
            </a:r>
          </a:p>
          <a:p>
            <a:pPr lvl="1" eaLnBrk="1" hangingPunct="1"/>
            <a:r>
              <a:rPr lang="en-US" altLang="en-US" dirty="0"/>
              <a:t>Are debatable</a:t>
            </a:r>
          </a:p>
          <a:p>
            <a:pPr lvl="1" eaLnBrk="1" hangingPunct="1"/>
            <a:r>
              <a:rPr lang="en-US" altLang="en-US" dirty="0"/>
              <a:t>Are amendable</a:t>
            </a:r>
          </a:p>
          <a:p>
            <a:pPr lvl="1" eaLnBrk="1" hangingPunct="1"/>
            <a:r>
              <a:rPr lang="en-US" altLang="en-US" dirty="0"/>
              <a:t>Require a majority vote</a:t>
            </a:r>
          </a:p>
          <a:p>
            <a:pPr lvl="1" eaLnBrk="1" hangingPunct="1"/>
            <a:r>
              <a:rPr lang="en-US" altLang="en-US" dirty="0"/>
              <a:t>May be reconsidered</a:t>
            </a:r>
          </a:p>
          <a:p>
            <a:pPr lvl="1" eaLnBrk="1" hangingPunct="1"/>
            <a:r>
              <a:rPr lang="en-US" altLang="en-US" dirty="0"/>
              <a:t>Cannot interrupt the speaker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0D2895A-D9BF-4BAD-95EE-367E238D6433}"/>
              </a:ext>
            </a:extLst>
          </p:cNvPr>
          <p:cNvSpPr>
            <a:spLocks noGrp="1" noChangeArrowheads="1"/>
          </p:cNvSpPr>
          <p:nvPr>
            <p:ph type="title"/>
          </p:nvPr>
        </p:nvSpPr>
        <p:spPr/>
        <p:txBody>
          <a:bodyPr/>
          <a:lstStyle/>
          <a:p>
            <a:pPr eaLnBrk="1" fontAlgn="auto" hangingPunct="1">
              <a:spcAft>
                <a:spcPts val="0"/>
              </a:spcAft>
              <a:defRPr/>
            </a:pPr>
            <a:r>
              <a:rPr lang="en-US" altLang="en-US" dirty="0"/>
              <a:t>Subsidiary Motions Lay on the Table</a:t>
            </a:r>
          </a:p>
        </p:txBody>
      </p:sp>
      <p:sp>
        <p:nvSpPr>
          <p:cNvPr id="24579" name="Rectangle 6">
            <a:extLst>
              <a:ext uri="{FF2B5EF4-FFF2-40B4-BE49-F238E27FC236}">
                <a16:creationId xmlns:a16="http://schemas.microsoft.com/office/drawing/2014/main" id="{1B6725BB-BD8F-4224-8E89-C216C0096F0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eaLnBrk="1" hangingPunct="1">
              <a:buNone/>
            </a:pPr>
            <a:r>
              <a:rPr lang="en-US" altLang="en-US" dirty="0"/>
              <a:t>Delay action on another motion because </a:t>
            </a:r>
          </a:p>
          <a:p>
            <a:pPr lvl="1" eaLnBrk="1" hangingPunct="1"/>
            <a:r>
              <a:rPr lang="en-US" altLang="en-US" dirty="0"/>
              <a:t>something more important has arisen</a:t>
            </a:r>
          </a:p>
          <a:p>
            <a:pPr lvl="1" eaLnBrk="1" hangingPunct="1"/>
            <a:r>
              <a:rPr lang="en-US" altLang="en-US" dirty="0"/>
              <a:t>requires a second</a:t>
            </a:r>
          </a:p>
          <a:p>
            <a:pPr lvl="1" eaLnBrk="1" hangingPunct="1"/>
            <a:r>
              <a:rPr lang="en-US" altLang="en-US" dirty="0"/>
              <a:t>is not debatable</a:t>
            </a:r>
          </a:p>
          <a:p>
            <a:pPr lvl="1" eaLnBrk="1" hangingPunct="1"/>
            <a:r>
              <a:rPr lang="en-US" altLang="en-US" dirty="0"/>
              <a:t>is not amendable</a:t>
            </a:r>
          </a:p>
          <a:p>
            <a:pPr lvl="1" eaLnBrk="1" hangingPunct="1"/>
            <a:r>
              <a:rPr lang="en-US" altLang="en-US" dirty="0"/>
              <a:t>cannot be reconsidered</a:t>
            </a:r>
          </a:p>
          <a:p>
            <a:pPr lvl="1" eaLnBrk="1" hangingPunct="1"/>
            <a:r>
              <a:rPr lang="en-US" altLang="en-US" dirty="0"/>
              <a:t>cannot interrupt another speaker</a:t>
            </a:r>
          </a:p>
          <a:p>
            <a:pPr lvl="1" eaLnBrk="1" hangingPunct="1"/>
            <a:endParaRPr lang="en-US" altLang="en-US" dirty="0"/>
          </a:p>
          <a:p>
            <a:pPr lvl="1" eaLnBrk="1" hangingPunct="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A745D6F-929B-4ED8-B4B3-CED066077D50}"/>
              </a:ext>
            </a:extLst>
          </p:cNvPr>
          <p:cNvSpPr>
            <a:spLocks noGrp="1" noChangeArrowheads="1"/>
          </p:cNvSpPr>
          <p:nvPr>
            <p:ph type="title"/>
          </p:nvPr>
        </p:nvSpPr>
        <p:spPr/>
        <p:txBody>
          <a:bodyPr/>
          <a:lstStyle/>
          <a:p>
            <a:pPr eaLnBrk="1" fontAlgn="auto" hangingPunct="1">
              <a:spcAft>
                <a:spcPts val="0"/>
              </a:spcAft>
              <a:defRPr/>
            </a:pPr>
            <a:r>
              <a:rPr lang="en-US" altLang="en-US" dirty="0"/>
              <a:t>Subsidiary Motions Previous Question</a:t>
            </a:r>
          </a:p>
        </p:txBody>
      </p:sp>
      <p:sp>
        <p:nvSpPr>
          <p:cNvPr id="25603" name="Rectangle 3">
            <a:extLst>
              <a:ext uri="{FF2B5EF4-FFF2-40B4-BE49-F238E27FC236}">
                <a16:creationId xmlns:a16="http://schemas.microsoft.com/office/drawing/2014/main" id="{F36E3E58-3106-4585-B09A-538A45FBBBB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Requires a second</a:t>
            </a:r>
          </a:p>
          <a:p>
            <a:pPr lvl="1" eaLnBrk="1" hangingPunct="1"/>
            <a:r>
              <a:rPr lang="en-US" altLang="en-US" dirty="0"/>
              <a:t>Is not debatable</a:t>
            </a:r>
          </a:p>
          <a:p>
            <a:pPr lvl="1" eaLnBrk="1" hangingPunct="1"/>
            <a:r>
              <a:rPr lang="en-US" altLang="en-US" dirty="0"/>
              <a:t>Is not amendable</a:t>
            </a:r>
          </a:p>
          <a:p>
            <a:pPr lvl="1" eaLnBrk="1" hangingPunct="1"/>
            <a:r>
              <a:rPr lang="en-US" altLang="en-US" dirty="0"/>
              <a:t>Passed by a 2/3 vote</a:t>
            </a:r>
          </a:p>
          <a:p>
            <a:pPr lvl="1" eaLnBrk="1" hangingPunct="1"/>
            <a:r>
              <a:rPr lang="en-US" altLang="en-US" dirty="0"/>
              <a:t>Cannot interrupt another speaker</a:t>
            </a:r>
          </a:p>
          <a:p>
            <a:pPr lvl="1" eaLnBrk="1" hangingPunct="1"/>
            <a:r>
              <a:rPr lang="en-US" altLang="en-US" dirty="0"/>
              <a:t>State “I move the previous question.”</a:t>
            </a:r>
          </a:p>
          <a:p>
            <a:pPr lvl="1" eaLnBrk="1" hangingPunct="1"/>
            <a:endParaRPr lang="en-US" altLang="en-US" dirty="0"/>
          </a:p>
          <a:p>
            <a:pPr lvl="1" eaLnBrk="1" hangingPunct="1"/>
            <a:endParaRPr lang="en-US" alt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www.w3.org/XML/1998/namespace"/>
    <ds:schemaRef ds:uri="http://schemas.microsoft.com/sharepoint/v3"/>
    <ds:schemaRef ds:uri="56ea17bb-c96d-4826-b465-01eec0dd23dd"/>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05d88611-e516-4d1a-b12e-39107e78b3d0"/>
    <ds:schemaRef ds:uri="http://purl.org/dc/te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65</TotalTime>
  <Words>667</Words>
  <Application>Microsoft Office PowerPoint</Application>
  <PresentationFormat>Widescreen</PresentationFormat>
  <Paragraphs>106</Paragraphs>
  <Slides>19</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.AppleSystemUIFont</vt:lpstr>
      <vt:lpstr>Arial</vt:lpstr>
      <vt:lpstr>Calibri</vt:lpstr>
      <vt:lpstr>Open Sans</vt:lpstr>
      <vt:lpstr>Open Sans SemiBold</vt:lpstr>
      <vt:lpstr>2_Office Theme</vt:lpstr>
      <vt:lpstr>3_Office Theme</vt:lpstr>
      <vt:lpstr>4_Office Theme</vt:lpstr>
      <vt:lpstr>PowerPoint Presentation</vt:lpstr>
      <vt:lpstr>PowerPoint Presentation</vt:lpstr>
      <vt:lpstr>Motions</vt:lpstr>
      <vt:lpstr>Motions</vt:lpstr>
      <vt:lpstr>Ranked Motions</vt:lpstr>
      <vt:lpstr>Ranked Motions</vt:lpstr>
      <vt:lpstr>Main Motions</vt:lpstr>
      <vt:lpstr>Subsidiary Motions Lay on the Table</vt:lpstr>
      <vt:lpstr>Subsidiary Motions Previous Question</vt:lpstr>
      <vt:lpstr>Subsidiary Motions Postpone Definitely</vt:lpstr>
      <vt:lpstr>Subsidiary Motions Commit or Refer</vt:lpstr>
      <vt:lpstr>Subsidiary Motions Amendments</vt:lpstr>
      <vt:lpstr>Subsidiary Motions Amendments</vt:lpstr>
      <vt:lpstr>Subsidiary Motions Postpone Indefinitely</vt:lpstr>
      <vt:lpstr>Privileged Motions Adjourn</vt:lpstr>
      <vt:lpstr>Privileged Motions Recess</vt:lpstr>
      <vt:lpstr> Reconsider</vt:lpstr>
      <vt:lpstr>  Rescind</vt:lpstr>
      <vt:lpstr>Incidental Motions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13</cp:revision>
  <cp:lastPrinted>2017-07-07T16:17:37Z</cp:lastPrinted>
  <dcterms:created xsi:type="dcterms:W3CDTF">2017-07-11T23:58:30Z</dcterms:created>
  <dcterms:modified xsi:type="dcterms:W3CDTF">2018-01-04T20:43:51Z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