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8"/>
  </p:notesMasterIdLst>
  <p:handoutMasterIdLst>
    <p:handoutMasterId r:id="rId29"/>
  </p:handoutMasterIdLst>
  <p:sldIdLst>
    <p:sldId id="322" r:id="rId6"/>
    <p:sldId id="319" r:id="rId7"/>
    <p:sldId id="323" r:id="rId8"/>
    <p:sldId id="324" r:id="rId9"/>
    <p:sldId id="325" r:id="rId10"/>
    <p:sldId id="326" r:id="rId11"/>
    <p:sldId id="342" r:id="rId12"/>
    <p:sldId id="345" r:id="rId13"/>
    <p:sldId id="343" r:id="rId14"/>
    <p:sldId id="344" r:id="rId15"/>
    <p:sldId id="327" r:id="rId16"/>
    <p:sldId id="328" r:id="rId17"/>
    <p:sldId id="329" r:id="rId18"/>
    <p:sldId id="330" r:id="rId19"/>
    <p:sldId id="331" r:id="rId20"/>
    <p:sldId id="332" r:id="rId21"/>
    <p:sldId id="333" r:id="rId22"/>
    <p:sldId id="334" r:id="rId23"/>
    <p:sldId id="335" r:id="rId24"/>
    <p:sldId id="336" r:id="rId25"/>
    <p:sldId id="346" r:id="rId26"/>
    <p:sldId id="347"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4687" autoAdjust="0"/>
  </p:normalViewPr>
  <p:slideViewPr>
    <p:cSldViewPr snapToGrid="0">
      <p:cViewPr>
        <p:scale>
          <a:sx n="38" d="100"/>
          <a:sy n="38" d="100"/>
        </p:scale>
        <p:origin x="1780" y="46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05-Jan-18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05-Jan-18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important to examine the issues. Discuss the needs you discovered and choose one to examine with the techniques on this slide. </a:t>
            </a:r>
          </a:p>
          <a:p>
            <a:r>
              <a:rPr lang="en-US" sz="1200" b="0" i="0" u="none" strike="noStrike" kern="1200" baseline="0" dirty="0">
                <a:solidFill>
                  <a:schemeClr val="tx1"/>
                </a:solidFill>
                <a:latin typeface="+mn-lt"/>
                <a:ea typeface="+mn-ea"/>
                <a:cs typeface="+mn-cs"/>
              </a:rPr>
              <a:t>Give students time to try some of these research techniques on their problem or the example of bullying.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44683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Now it is time to agree to take action. Use these skills to agree on a specific issue. It is important to focus on the issue and narrow the scope of the problem to specific needs.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2053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step of the FCCLA Planning Process is to look and listen. There are many ways to identify meaningful community needs. (Give students opportunities to do some of these activities and list the needs they see or hear about. They can work independently or in small groups. </a:t>
            </a:r>
          </a:p>
          <a:p>
            <a:r>
              <a:rPr lang="en-US" sz="1200" b="0" i="0" u="none" strike="noStrike" kern="1200" baseline="0" dirty="0">
                <a:solidFill>
                  <a:schemeClr val="tx1"/>
                </a:solidFill>
                <a:latin typeface="+mn-lt"/>
                <a:ea typeface="+mn-ea"/>
                <a:cs typeface="+mn-cs"/>
              </a:rPr>
              <a:t>After they have had opportunities to look and listen, use one of their concerns or discuss the example provided throughout this presentation.) </a:t>
            </a:r>
          </a:p>
          <a:p>
            <a:r>
              <a:rPr lang="en-US" sz="1200" b="0" i="1" u="none" strike="noStrike" kern="1200" baseline="0" dirty="0">
                <a:solidFill>
                  <a:schemeClr val="tx1"/>
                </a:solidFill>
                <a:latin typeface="+mn-lt"/>
                <a:ea typeface="+mn-ea"/>
                <a:cs typeface="+mn-cs"/>
              </a:rPr>
              <a:t>Example: students might observe bullying at the high school campus and among younger students at an elementary or middle school.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4158776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always important to set goals. They need to be specific and include ways to measure the results. The goal will guide the project and let you know if you accomplished what you wanted to improve or change.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950545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next step is to form a plan. Discuss the issue in small groups and devise a plan. Give each group one of the questions to consider. </a:t>
            </a:r>
          </a:p>
          <a:p>
            <a:r>
              <a:rPr lang="en-US" sz="1200" b="0" i="0" u="none" strike="noStrike" kern="1200" baseline="0" dirty="0">
                <a:solidFill>
                  <a:schemeClr val="tx1"/>
                </a:solidFill>
                <a:latin typeface="+mn-lt"/>
                <a:ea typeface="+mn-ea"/>
                <a:cs typeface="+mn-cs"/>
              </a:rPr>
              <a:t>List and record their responses as groups report to the class. Ask students to reflect about the answers. Are their other questions we should consider?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872702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next part of the process is the Act step. If we decide to complete the project, this is where we go into action. We would complete these things as we work on the project.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302917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are almost finished with the process. Now we review the outcomes…how did it go? Was the plan effective? Why or why not? What could be done differently? Did you meet your goal?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799589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is also the time to assess how well the high school students met their educational objectives. Do they have the skill or knowledge that was identified at the beginning of the plan? </a:t>
            </a:r>
          </a:p>
          <a:p>
            <a:r>
              <a:rPr lang="en-US" sz="1200" b="0" i="0" u="none" strike="noStrike" kern="1200" baseline="0" dirty="0">
                <a:solidFill>
                  <a:schemeClr val="tx1"/>
                </a:solidFill>
                <a:latin typeface="+mn-lt"/>
                <a:ea typeface="+mn-ea"/>
                <a:cs typeface="+mn-cs"/>
              </a:rPr>
              <a:t>Let’s get started…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732366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880918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15148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After students read this definition, ask them to individually write the definition in their own words. Next, have them work with a partner to write a definition. Keep revising until the class has created a definition they all understand.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513571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91330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After students read this definition, ask them to individually write the definition in their own words. Next, have them work with a partner to write a definition. Keep revising until the class has created a definition they all understand.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43669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step of Service Learning is to identify a concern by looking and listening. There are many ways to identify meaningful community needs. (Give students opportunities to do some of these activities and list the needs they see or hear about. They can work independently or in small groups. </a:t>
            </a:r>
          </a:p>
          <a:p>
            <a:r>
              <a:rPr lang="en-US" sz="1200" b="0" i="0" u="none" strike="noStrike" kern="1200" baseline="0" dirty="0">
                <a:solidFill>
                  <a:schemeClr val="tx1"/>
                </a:solidFill>
                <a:latin typeface="+mn-lt"/>
                <a:ea typeface="+mn-ea"/>
                <a:cs typeface="+mn-cs"/>
              </a:rPr>
              <a:t>After they have had opportunities to look and listen, use one of their concerns or discuss the example provided throughout this presentation.) </a:t>
            </a:r>
          </a:p>
          <a:p>
            <a:r>
              <a:rPr lang="en-US" sz="1200" b="0" i="1" u="none" strike="noStrike" kern="1200" baseline="0" dirty="0">
                <a:solidFill>
                  <a:schemeClr val="tx1"/>
                </a:solidFill>
                <a:latin typeface="+mn-lt"/>
                <a:ea typeface="+mn-ea"/>
                <a:cs typeface="+mn-cs"/>
              </a:rPr>
              <a:t>An example is students might observe bullying at the high school and among younger students where they work with primary students.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73682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Service learning projects can involve direct action in which students respond to a community need by interacting with and impacting the service recipient or site (for example, by sewing fleece blankets for the homeless). Indirect service </a:t>
            </a:r>
            <a:r>
              <a:rPr lang="en-US" sz="1200" b="0" i="0" u="none" strike="noStrike" kern="1200" baseline="0" dirty="0" err="1">
                <a:solidFill>
                  <a:schemeClr val="tx1"/>
                </a:solidFill>
                <a:latin typeface="+mn-lt"/>
                <a:ea typeface="+mn-ea"/>
                <a:cs typeface="+mn-cs"/>
              </a:rPr>
              <a:t>buiids</a:t>
            </a:r>
            <a:r>
              <a:rPr lang="en-US" sz="1200" b="0" i="0" u="none" strike="noStrike" kern="1200" baseline="0" dirty="0">
                <a:solidFill>
                  <a:schemeClr val="tx1"/>
                </a:solidFill>
                <a:latin typeface="+mn-lt"/>
                <a:ea typeface="+mn-ea"/>
                <a:cs typeface="+mn-cs"/>
              </a:rPr>
              <a:t> an infrastructure or capacity to respond to the community need (for example, conduct a canned food drive and pack Thanksgiving baskets for people in need. Research and Advocacy service is when students find, gather and report on information to raise awareness of a problem and/or advocate for change in the condition of the underlying community need (for example, breast cancer awareness). </a:t>
            </a:r>
          </a:p>
          <a:p>
            <a:r>
              <a:rPr lang="en-US" sz="1200" b="0" i="0" u="none" strike="noStrike" kern="1200" baseline="0" dirty="0">
                <a:solidFill>
                  <a:schemeClr val="tx1"/>
                </a:solidFill>
                <a:latin typeface="+mn-lt"/>
                <a:ea typeface="+mn-ea"/>
                <a:cs typeface="+mn-cs"/>
              </a:rPr>
              <a:t>Teens in our community are special. </a:t>
            </a:r>
          </a:p>
          <a:p>
            <a:r>
              <a:rPr lang="en-US" sz="1200" b="0" i="0" u="none" strike="noStrike" kern="1200" baseline="0" dirty="0">
                <a:solidFill>
                  <a:schemeClr val="tx1"/>
                </a:solidFill>
                <a:latin typeface="+mn-lt"/>
                <a:ea typeface="+mn-ea"/>
                <a:cs typeface="+mn-cs"/>
              </a:rPr>
              <a:t>What type of needs do they have? What are some things they might not want to openly discuss, but are real needs in their lives?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96493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Service learning projects can be fun and beneficial to the community. There are specific steps in accomplishing the service learning project. Investigation: What we know already and what we will need to learn to meet the community needs. Preparation/Planning: Our learning goals and what we will study to reach them. Action: How I applied new knowledge and skills. Reflection: How I changed because of what I learned. Reflection is important because students will tie the service with learning. Demonstration/Celebration: How we showed and shared what we learned. </a:t>
            </a:r>
          </a:p>
          <a:p>
            <a:r>
              <a:rPr lang="en-US" sz="1200" b="0" i="0" u="none" strike="noStrike" kern="1200" baseline="0" dirty="0">
                <a:solidFill>
                  <a:schemeClr val="tx1"/>
                </a:solidFill>
                <a:latin typeface="+mn-lt"/>
                <a:ea typeface="+mn-ea"/>
                <a:cs typeface="+mn-cs"/>
              </a:rPr>
              <a:t>The elderly have different needs all together. What sort of needs do they have that we as a class might be able to reach? Please discuss in your groups and we will share your ideas with the class.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53897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needs does our school have? What opportunities for service learning can make a difference right in our high school? Brainstorm in groups of three and determine what types of service learning you can start working on. You can make a difference!!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92566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35683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Remember …regardless of the need you choose to address, you must be able to directly connect it to one of the TEKS for our class…this is why it is called service learning instead of community service.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043723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service-learningpartnership.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Service Learning with a Smile</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Environment</a:t>
            </a:r>
          </a:p>
        </p:txBody>
      </p:sp>
      <p:pic>
        <p:nvPicPr>
          <p:cNvPr id="3" name="Picture 2">
            <a:extLst>
              <a:ext uri="{FF2B5EF4-FFF2-40B4-BE49-F238E27FC236}">
                <a16:creationId xmlns:a16="http://schemas.microsoft.com/office/drawing/2014/main" id="{13FA1DF3-F6E3-466D-A6FF-7B6C3CE5F48A}"/>
              </a:ext>
            </a:extLst>
          </p:cNvPr>
          <p:cNvPicPr>
            <a:picLocks noChangeAspect="1"/>
          </p:cNvPicPr>
          <p:nvPr/>
        </p:nvPicPr>
        <p:blipFill>
          <a:blip r:embed="rId3"/>
          <a:stretch>
            <a:fillRect/>
          </a:stretch>
        </p:blipFill>
        <p:spPr>
          <a:xfrm>
            <a:off x="4246879" y="1761546"/>
            <a:ext cx="3537103" cy="3955513"/>
          </a:xfrm>
          <a:prstGeom prst="rect">
            <a:avLst/>
          </a:prstGeom>
        </p:spPr>
      </p:pic>
    </p:spTree>
    <p:extLst>
      <p:ext uri="{BB962C8B-B14F-4D97-AF65-F5344CB8AC3E}">
        <p14:creationId xmlns:p14="http://schemas.microsoft.com/office/powerpoint/2010/main" val="3653830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Research the Concern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Library and Internet Research </a:t>
            </a:r>
          </a:p>
          <a:p>
            <a:pPr lvl="1"/>
            <a:r>
              <a:rPr lang="en-US" dirty="0"/>
              <a:t>Personal, phone or Skype interviews</a:t>
            </a:r>
          </a:p>
          <a:p>
            <a:pPr lvl="1"/>
            <a:r>
              <a:rPr lang="en-US" dirty="0"/>
              <a:t>Identify other groups interested in the issue who could be partners</a:t>
            </a:r>
          </a:p>
          <a:p>
            <a:pPr lvl="1"/>
            <a:r>
              <a:rPr lang="en-US" dirty="0"/>
              <a:t>Survey others</a:t>
            </a:r>
          </a:p>
          <a:p>
            <a:pPr lvl="1"/>
            <a:r>
              <a:rPr lang="en-US" dirty="0"/>
              <a:t>Collect videos or photographs to document information </a:t>
            </a:r>
          </a:p>
          <a:p>
            <a:pPr lvl="1"/>
            <a:r>
              <a:rPr lang="en-US" dirty="0"/>
              <a:t>Reflect </a:t>
            </a:r>
          </a:p>
          <a:p>
            <a:endParaRPr lang="en-US" dirty="0"/>
          </a:p>
        </p:txBody>
      </p:sp>
    </p:spTree>
    <p:extLst>
      <p:ext uri="{BB962C8B-B14F-4D97-AF65-F5344CB8AC3E}">
        <p14:creationId xmlns:p14="http://schemas.microsoft.com/office/powerpoint/2010/main" val="2737161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36089"/>
            <a:ext cx="10059452" cy="876300"/>
          </a:xfrm>
        </p:spPr>
        <p:txBody>
          <a:bodyPr/>
          <a:lstStyle/>
          <a:p>
            <a:r>
              <a:rPr lang="en-US" dirty="0"/>
              <a:t>Discuss the Research, Share Ideas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Brainstorm</a:t>
            </a:r>
          </a:p>
          <a:p>
            <a:pPr lvl="1"/>
            <a:r>
              <a:rPr lang="en-US" dirty="0"/>
              <a:t>Discuss</a:t>
            </a:r>
          </a:p>
          <a:p>
            <a:pPr lvl="1"/>
            <a:r>
              <a:rPr lang="en-US" dirty="0"/>
              <a:t>Ask questions </a:t>
            </a:r>
          </a:p>
          <a:p>
            <a:pPr lvl="1"/>
            <a:r>
              <a:rPr lang="en-US" dirty="0"/>
              <a:t>Use decision-making skills </a:t>
            </a:r>
          </a:p>
          <a:p>
            <a:pPr lvl="1"/>
            <a:r>
              <a:rPr lang="en-US" dirty="0"/>
              <a:t>Reflect </a:t>
            </a:r>
          </a:p>
          <a:p>
            <a:endParaRPr lang="en-US" dirty="0"/>
          </a:p>
        </p:txBody>
      </p:sp>
    </p:spTree>
    <p:extLst>
      <p:ext uri="{BB962C8B-B14F-4D97-AF65-F5344CB8AC3E}">
        <p14:creationId xmlns:p14="http://schemas.microsoft.com/office/powerpoint/2010/main" val="194222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Sample Plan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Example for bullying issue:</a:t>
            </a:r>
          </a:p>
          <a:p>
            <a:pPr lvl="2"/>
            <a:r>
              <a:rPr lang="en-US" sz="2400" dirty="0"/>
              <a:t>1. Survey 50 fifth grade students about their bullying experiences</a:t>
            </a:r>
          </a:p>
          <a:p>
            <a:pPr lvl="2"/>
            <a:r>
              <a:rPr lang="en-US" sz="2400" dirty="0"/>
              <a:t>2. Compile a list of strategies to help from research/experience </a:t>
            </a:r>
          </a:p>
          <a:p>
            <a:pPr lvl="2"/>
            <a:r>
              <a:rPr lang="en-US" sz="2400" dirty="0"/>
              <a:t>3. Create videos to teach effective strategies to use with bullies </a:t>
            </a:r>
          </a:p>
          <a:p>
            <a:pPr lvl="2"/>
            <a:r>
              <a:rPr lang="en-US" sz="2400" dirty="0"/>
              <a:t>4. Develop pocket reference cards</a:t>
            </a:r>
          </a:p>
          <a:p>
            <a:pPr lvl="2"/>
            <a:r>
              <a:rPr lang="en-US" sz="2400" dirty="0"/>
              <a:t>5. Mentor fifth grade students at lunch and recess</a:t>
            </a:r>
          </a:p>
          <a:p>
            <a:pPr lvl="2"/>
            <a:r>
              <a:rPr lang="en-US" sz="2400" dirty="0"/>
              <a:t>6. Survey again after 3 months</a:t>
            </a:r>
          </a:p>
          <a:p>
            <a:pPr lvl="1"/>
            <a:endParaRPr lang="en-US" dirty="0"/>
          </a:p>
          <a:p>
            <a:endParaRPr lang="en-US" dirty="0"/>
          </a:p>
        </p:txBody>
      </p:sp>
    </p:spTree>
    <p:extLst>
      <p:ext uri="{BB962C8B-B14F-4D97-AF65-F5344CB8AC3E}">
        <p14:creationId xmlns:p14="http://schemas.microsoft.com/office/powerpoint/2010/main" val="219798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Step 2: Set a Goal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Create a specific list of what you want to accomplish </a:t>
            </a:r>
          </a:p>
          <a:p>
            <a:pPr lvl="1"/>
            <a:r>
              <a:rPr lang="en-US" dirty="0"/>
              <a:t>Write it down, be specific </a:t>
            </a:r>
          </a:p>
          <a:p>
            <a:pPr lvl="1"/>
            <a:r>
              <a:rPr lang="en-US" dirty="0"/>
              <a:t>For example:</a:t>
            </a:r>
          </a:p>
          <a:p>
            <a:pPr lvl="2"/>
            <a:r>
              <a:rPr lang="en-US" sz="2400" dirty="0"/>
              <a:t>By the end of this project, all 87 of the fifth grade students will be able to define 3 types of bullying, discuss and practice prevention strategies with a high school mentor, and use the strategy alone</a:t>
            </a:r>
          </a:p>
          <a:p>
            <a:pPr lvl="1"/>
            <a:r>
              <a:rPr lang="en-US" dirty="0"/>
              <a:t>Make the goal </a:t>
            </a:r>
            <a:r>
              <a:rPr lang="en-US" dirty="0" err="1"/>
              <a:t>measureable</a:t>
            </a:r>
            <a:r>
              <a:rPr lang="en-US" dirty="0"/>
              <a:t> </a:t>
            </a:r>
          </a:p>
          <a:p>
            <a:endParaRPr lang="en-US" dirty="0"/>
          </a:p>
        </p:txBody>
      </p:sp>
    </p:spTree>
    <p:extLst>
      <p:ext uri="{BB962C8B-B14F-4D97-AF65-F5344CB8AC3E}">
        <p14:creationId xmlns:p14="http://schemas.microsoft.com/office/powerpoint/2010/main" val="243316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Step 3: Form a Plan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1. What would be a realistic plan?</a:t>
            </a:r>
          </a:p>
          <a:p>
            <a:pPr lvl="1"/>
            <a:r>
              <a:rPr lang="en-US" dirty="0"/>
              <a:t>2. How would this plan relate to our curriculum/TEKS?</a:t>
            </a:r>
          </a:p>
          <a:p>
            <a:pPr lvl="1"/>
            <a:r>
              <a:rPr lang="en-US" dirty="0"/>
              <a:t>3. How could we evaluate the plan? </a:t>
            </a:r>
          </a:p>
          <a:p>
            <a:pPr lvl="1"/>
            <a:r>
              <a:rPr lang="en-US" dirty="0"/>
              <a:t>4. Who could participate?</a:t>
            </a:r>
          </a:p>
          <a:p>
            <a:pPr lvl="1"/>
            <a:r>
              <a:rPr lang="en-US" dirty="0"/>
              <a:t>5. Who might help or be a partner?</a:t>
            </a:r>
          </a:p>
          <a:p>
            <a:pPr lvl="1"/>
            <a:r>
              <a:rPr lang="en-US" dirty="0"/>
              <a:t>6. What will it cost? Budget? </a:t>
            </a:r>
          </a:p>
          <a:p>
            <a:pPr lvl="1"/>
            <a:endParaRPr lang="en-US" dirty="0"/>
          </a:p>
          <a:p>
            <a:pPr lvl="1"/>
            <a:r>
              <a:rPr lang="en-US" dirty="0"/>
              <a:t>Reflect</a:t>
            </a:r>
          </a:p>
        </p:txBody>
      </p:sp>
    </p:spTree>
    <p:extLst>
      <p:ext uri="{BB962C8B-B14F-4D97-AF65-F5344CB8AC3E}">
        <p14:creationId xmlns:p14="http://schemas.microsoft.com/office/powerpoint/2010/main" val="3729193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Step 4: Execute the Plan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Document activities</a:t>
            </a:r>
          </a:p>
          <a:p>
            <a:pPr lvl="1"/>
            <a:r>
              <a:rPr lang="en-US" dirty="0"/>
              <a:t>Work with partners</a:t>
            </a:r>
          </a:p>
          <a:p>
            <a:pPr lvl="1"/>
            <a:r>
              <a:rPr lang="en-US" dirty="0"/>
              <a:t>Keep a journal</a:t>
            </a:r>
          </a:p>
          <a:p>
            <a:pPr lvl="1"/>
            <a:r>
              <a:rPr lang="en-US" dirty="0"/>
              <a:t>Take pictures and videos </a:t>
            </a:r>
          </a:p>
          <a:p>
            <a:pPr lvl="1"/>
            <a:r>
              <a:rPr lang="en-US" dirty="0"/>
              <a:t>Analyze data</a:t>
            </a:r>
          </a:p>
          <a:p>
            <a:pPr lvl="1"/>
            <a:endParaRPr lang="en-US" dirty="0"/>
          </a:p>
          <a:p>
            <a:pPr lvl="1"/>
            <a:r>
              <a:rPr lang="en-US" dirty="0"/>
              <a:t>Reflect </a:t>
            </a:r>
          </a:p>
          <a:p>
            <a:pPr lvl="1"/>
            <a:endParaRPr lang="en-US" dirty="0"/>
          </a:p>
          <a:p>
            <a:endParaRPr lang="en-US" dirty="0"/>
          </a:p>
        </p:txBody>
      </p:sp>
    </p:spTree>
    <p:extLst>
      <p:ext uri="{BB962C8B-B14F-4D97-AF65-F5344CB8AC3E}">
        <p14:creationId xmlns:p14="http://schemas.microsoft.com/office/powerpoint/2010/main" val="3907201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Step 5: Follow up and Reflect – Review the Outcome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Collect information </a:t>
            </a:r>
          </a:p>
          <a:p>
            <a:pPr lvl="1"/>
            <a:r>
              <a:rPr lang="en-US" dirty="0"/>
              <a:t>Analyze data</a:t>
            </a:r>
          </a:p>
          <a:p>
            <a:pPr lvl="1"/>
            <a:r>
              <a:rPr lang="en-US" dirty="0"/>
              <a:t>Evaluate results – did you meet your goal?</a:t>
            </a:r>
          </a:p>
          <a:p>
            <a:pPr lvl="1"/>
            <a:r>
              <a:rPr lang="en-US" dirty="0"/>
              <a:t>Decide to continue or make revisions</a:t>
            </a:r>
          </a:p>
          <a:p>
            <a:pPr lvl="1"/>
            <a:r>
              <a:rPr lang="en-US" dirty="0"/>
              <a:t>Thank all partners and others who helped</a:t>
            </a:r>
          </a:p>
          <a:p>
            <a:pPr lvl="1"/>
            <a:endParaRPr lang="en-US" dirty="0"/>
          </a:p>
          <a:p>
            <a:pPr lvl="1"/>
            <a:r>
              <a:rPr lang="en-US" dirty="0"/>
              <a:t>Reflect: Think carefully about what you have done, what you learned, and what you plan to do next</a:t>
            </a:r>
          </a:p>
          <a:p>
            <a:endParaRPr lang="en-US" dirty="0"/>
          </a:p>
        </p:txBody>
      </p:sp>
    </p:spTree>
    <p:extLst>
      <p:ext uri="{BB962C8B-B14F-4D97-AF65-F5344CB8AC3E}">
        <p14:creationId xmlns:p14="http://schemas.microsoft.com/office/powerpoint/2010/main" val="2882523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Showcase the results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Celebration </a:t>
            </a:r>
          </a:p>
          <a:p>
            <a:pPr lvl="1"/>
            <a:r>
              <a:rPr lang="en-US" dirty="0"/>
              <a:t>Newspaper and TV coverage</a:t>
            </a:r>
          </a:p>
          <a:p>
            <a:pPr lvl="1"/>
            <a:r>
              <a:rPr lang="en-US" dirty="0"/>
              <a:t>Invite guests to share</a:t>
            </a:r>
          </a:p>
          <a:p>
            <a:pPr lvl="1"/>
            <a:r>
              <a:rPr lang="en-US" dirty="0"/>
              <a:t>Make video for school webpage </a:t>
            </a:r>
          </a:p>
          <a:p>
            <a:pPr lvl="1"/>
            <a:r>
              <a:rPr lang="en-US" dirty="0"/>
              <a:t>???</a:t>
            </a:r>
          </a:p>
          <a:p>
            <a:pPr lvl="1"/>
            <a:endParaRPr lang="en-US" dirty="0"/>
          </a:p>
          <a:p>
            <a:pPr lvl="1"/>
            <a:r>
              <a:rPr lang="en-US" dirty="0"/>
              <a:t>Reflect</a:t>
            </a:r>
          </a:p>
        </p:txBody>
      </p:sp>
    </p:spTree>
    <p:extLst>
      <p:ext uri="{BB962C8B-B14F-4D97-AF65-F5344CB8AC3E}">
        <p14:creationId xmlns:p14="http://schemas.microsoft.com/office/powerpoint/2010/main" val="3417405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943336" cy="4734318"/>
          </a:xfrm>
        </p:spPr>
        <p:txBody>
          <a:bodyPr/>
          <a:lstStyle/>
          <a:p>
            <a:pPr lvl="1"/>
            <a:r>
              <a:rPr lang="en-US" dirty="0"/>
              <a:t>How wonderful is it that no one need wait a single moment  before starting to change the world. - Anne Frank</a:t>
            </a:r>
          </a:p>
        </p:txBody>
      </p:sp>
      <p:sp>
        <p:nvSpPr>
          <p:cNvPr id="4" name="object 8">
            <a:extLst>
              <a:ext uri="{FF2B5EF4-FFF2-40B4-BE49-F238E27FC236}">
                <a16:creationId xmlns:a16="http://schemas.microsoft.com/office/drawing/2014/main" id="{D530D2AF-03A7-4EEF-B032-5DBB1ECC82D6}"/>
              </a:ext>
            </a:extLst>
          </p:cNvPr>
          <p:cNvSpPr/>
          <p:nvPr/>
        </p:nvSpPr>
        <p:spPr>
          <a:xfrm>
            <a:off x="2590801" y="2387600"/>
            <a:ext cx="6522714" cy="404046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9027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Resource and References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Books:</a:t>
            </a:r>
          </a:p>
          <a:p>
            <a:pPr lvl="2"/>
            <a:r>
              <a:rPr lang="en-US" sz="2000" dirty="0"/>
              <a:t>The Complete Guide to Service Learning by Cathryn Berger Kaye, free spirit Publishing, 2010.</a:t>
            </a:r>
          </a:p>
          <a:p>
            <a:pPr lvl="1"/>
            <a:r>
              <a:rPr lang="en-US" sz="2000" dirty="0"/>
              <a:t>Websites</a:t>
            </a:r>
          </a:p>
          <a:p>
            <a:pPr lvl="2"/>
            <a:r>
              <a:rPr lang="en-US" sz="2000" dirty="0"/>
              <a:t>Cathryn Berger Kaye</a:t>
            </a:r>
            <a:br>
              <a:rPr lang="en-US" sz="2000" dirty="0"/>
            </a:br>
            <a:r>
              <a:rPr lang="en-US" sz="2000" dirty="0"/>
              <a:t>Web page of international service learning consultant and author.  Includes free curriculum materials and information about her books.  http://www.abcdbooks.org/curriculum/quotes.html</a:t>
            </a:r>
          </a:p>
          <a:p>
            <a:pPr lvl="2"/>
            <a:r>
              <a:rPr lang="en-US" sz="2000" dirty="0"/>
              <a:t>FCCLA</a:t>
            </a:r>
            <a:br>
              <a:rPr lang="en-US" sz="2000" dirty="0"/>
            </a:br>
            <a:r>
              <a:rPr lang="en-US" sz="2000" dirty="0"/>
              <a:t>http: //texasfccla.org/Service Learning.html</a:t>
            </a:r>
          </a:p>
          <a:p>
            <a:pPr lvl="2"/>
            <a:r>
              <a:rPr lang="en-US" sz="2000" dirty="0"/>
              <a:t>Information about Service Learning activities and opportunities in Texas FCCLA</a:t>
            </a:r>
            <a:br>
              <a:rPr lang="en-US" sz="2000" dirty="0"/>
            </a:br>
            <a:r>
              <a:rPr lang="en-US" sz="2000" dirty="0"/>
              <a:t>National Service Learning Clearinghouse</a:t>
            </a:r>
            <a:br>
              <a:rPr lang="en-US" sz="2000" dirty="0"/>
            </a:br>
            <a:r>
              <a:rPr lang="en-US" sz="2000" dirty="0"/>
              <a:t>A web page with lesson plans, success stories, and information about other resources for  service learning.</a:t>
            </a:r>
            <a:br>
              <a:rPr lang="en-US" sz="2000" dirty="0"/>
            </a:br>
            <a:r>
              <a:rPr lang="en-US" sz="2000" dirty="0"/>
              <a:t>http://servicelearning.org</a:t>
            </a:r>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167703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Resource and References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National Service Learning Partnership</a:t>
            </a:r>
            <a:br>
              <a:rPr lang="en-US" sz="2000" dirty="0"/>
            </a:br>
            <a:r>
              <a:rPr lang="en-US" sz="2000" dirty="0"/>
              <a:t>A nationwide network for teachers and students to share their stories and resources.  </a:t>
            </a:r>
            <a:r>
              <a:rPr lang="en-US" sz="2000" dirty="0">
                <a:hlinkClick r:id="rId3"/>
              </a:rPr>
              <a:t>http://www.service-learningpartnership.org</a:t>
            </a:r>
            <a:endParaRPr lang="en-US" sz="2000" dirty="0"/>
          </a:p>
          <a:p>
            <a:pPr lvl="2"/>
            <a:r>
              <a:rPr lang="en-US" sz="2000" dirty="0" err="1"/>
              <a:t>ProTeacher</a:t>
            </a:r>
            <a:br>
              <a:rPr lang="en-US" sz="2000" dirty="0"/>
            </a:br>
            <a:r>
              <a:rPr lang="en-US" sz="2000" dirty="0"/>
              <a:t>Service Learning Project Ideas  http://www.proteacher.org/c/868_Service_Leaning_Projects.html</a:t>
            </a:r>
          </a:p>
          <a:p>
            <a:pPr lvl="2"/>
            <a:r>
              <a:rPr lang="en-US" sz="2000" dirty="0"/>
              <a:t>Good Character</a:t>
            </a:r>
            <a:br>
              <a:rPr lang="en-US" sz="2000" dirty="0"/>
            </a:br>
            <a:r>
              <a:rPr lang="en-US" sz="2000" dirty="0" err="1"/>
              <a:t>Character</a:t>
            </a:r>
            <a:r>
              <a:rPr lang="en-US" sz="2000" dirty="0"/>
              <a:t> Education Resources  </a:t>
            </a:r>
            <a:br>
              <a:rPr lang="en-US" sz="2000" dirty="0"/>
            </a:br>
            <a:r>
              <a:rPr lang="en-US" sz="2000" dirty="0"/>
              <a:t>http://www.goodcharacter.com/SERVICE/service.html</a:t>
            </a:r>
          </a:p>
          <a:p>
            <a:pPr lvl="2"/>
            <a:r>
              <a:rPr lang="en-US" sz="2000" dirty="0" err="1"/>
              <a:t>GoToServiceLearning</a:t>
            </a:r>
            <a:br>
              <a:rPr lang="en-US" sz="2000" dirty="0"/>
            </a:br>
            <a:r>
              <a:rPr lang="en-US" sz="2000" dirty="0"/>
              <a:t>A site that includes lesson plans organized by topics, grade levels, and areas of study.  http://www.gotoservicelearning.org/</a:t>
            </a:r>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3852595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Resource and References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Do Something Good</a:t>
            </a:r>
            <a:br>
              <a:rPr lang="en-US" sz="2000" dirty="0"/>
            </a:br>
            <a:r>
              <a:rPr lang="en-US" sz="2000" dirty="0"/>
              <a:t>DoSomething.org harnesses teen energy and unleashes it on causes teens care about.  http://www.dosomething.org/</a:t>
            </a:r>
          </a:p>
          <a:p>
            <a:pPr lvl="2"/>
            <a:r>
              <a:rPr lang="en-US" sz="2000" dirty="0"/>
              <a:t>Volunteer Match</a:t>
            </a:r>
            <a:br>
              <a:rPr lang="en-US" sz="2000" dirty="0"/>
            </a:br>
            <a:r>
              <a:rPr lang="en-US" sz="2000" dirty="0"/>
              <a:t>Find a Great Place to Volunteer  </a:t>
            </a:r>
            <a:br>
              <a:rPr lang="en-US" sz="2000" dirty="0"/>
            </a:br>
            <a:r>
              <a:rPr lang="en-US" sz="2000" dirty="0"/>
              <a:t>http://www.volunteermatch.org/</a:t>
            </a:r>
          </a:p>
          <a:p>
            <a:pPr lvl="2"/>
            <a:r>
              <a:rPr lang="en-US" sz="2000" dirty="0"/>
              <a:t>Youth Service America</a:t>
            </a:r>
            <a:br>
              <a:rPr lang="en-US" sz="2000" dirty="0"/>
            </a:br>
            <a:r>
              <a:rPr lang="en-US" sz="2000" dirty="0"/>
              <a:t>Provides resources and funding for service learning. Students can register their projects. http://ysa.org/</a:t>
            </a:r>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233432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Service Learning?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Service-Learning is a method of teaching and learning:</a:t>
            </a:r>
          </a:p>
          <a:p>
            <a:pPr lvl="2"/>
            <a:r>
              <a:rPr lang="en-US" sz="2400" dirty="0"/>
              <a:t>changes lives by engaging students</a:t>
            </a:r>
          </a:p>
          <a:p>
            <a:pPr lvl="2"/>
            <a:r>
              <a:rPr lang="en-US" sz="2400" dirty="0"/>
              <a:t>provides relevant hands-on service for schools and communities</a:t>
            </a:r>
          </a:p>
          <a:p>
            <a:pPr lvl="2"/>
            <a:r>
              <a:rPr lang="en-US" sz="2400" dirty="0"/>
              <a:t>gives students the opportunity to gain and apply valuable knowledge and skills related to classroom studies</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do you get started?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Try the FCCLA Planning Process</a:t>
            </a:r>
          </a:p>
          <a:p>
            <a:pPr lvl="2"/>
            <a:r>
              <a:rPr lang="en-US" sz="2400" dirty="0"/>
              <a:t>1. Identify a concern</a:t>
            </a:r>
          </a:p>
          <a:p>
            <a:pPr lvl="2"/>
            <a:r>
              <a:rPr lang="en-US" sz="2400" dirty="0"/>
              <a:t>2. Set a goal</a:t>
            </a:r>
          </a:p>
          <a:p>
            <a:pPr lvl="2"/>
            <a:r>
              <a:rPr lang="en-US" sz="2400" dirty="0"/>
              <a:t>3. Form a plan </a:t>
            </a:r>
          </a:p>
          <a:p>
            <a:pPr lvl="2"/>
            <a:r>
              <a:rPr lang="en-US" sz="2400" dirty="0"/>
              <a:t>4. Act</a:t>
            </a:r>
          </a:p>
          <a:p>
            <a:pPr lvl="2"/>
            <a:r>
              <a:rPr lang="en-US" sz="2400" dirty="0"/>
              <a:t>5. Follow up and reflect</a:t>
            </a:r>
          </a:p>
          <a:p>
            <a:pPr marL="0" lvl="1" indent="0">
              <a:buNone/>
            </a:pPr>
            <a:endParaRPr lang="en-US" dirty="0"/>
          </a:p>
          <a:p>
            <a:endParaRPr lang="en-US" dirty="0"/>
          </a:p>
        </p:txBody>
      </p:sp>
    </p:spTree>
    <p:extLst>
      <p:ext uri="{BB962C8B-B14F-4D97-AF65-F5344CB8AC3E}">
        <p14:creationId xmlns:p14="http://schemas.microsoft.com/office/powerpoint/2010/main" val="310451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Step 1: Identify a concern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Read newspapers and magazines</a:t>
            </a:r>
          </a:p>
          <a:p>
            <a:pPr lvl="1"/>
            <a:r>
              <a:rPr lang="en-US" dirty="0"/>
              <a:t>Walk through the school, take photographs of concerns</a:t>
            </a:r>
          </a:p>
          <a:p>
            <a:pPr lvl="1"/>
            <a:r>
              <a:rPr lang="en-US" dirty="0"/>
              <a:t>Make trips to parks, museums, hospitals, and other local areas</a:t>
            </a:r>
          </a:p>
          <a:p>
            <a:pPr lvl="1"/>
            <a:r>
              <a:rPr lang="en-US" dirty="0"/>
              <a:t>Research global issues</a:t>
            </a:r>
          </a:p>
          <a:p>
            <a:pPr lvl="1"/>
            <a:r>
              <a:rPr lang="en-US" dirty="0"/>
              <a:t>Listen to local, state, and national news programs</a:t>
            </a:r>
          </a:p>
          <a:p>
            <a:pPr lvl="1"/>
            <a:r>
              <a:rPr lang="en-US" dirty="0"/>
              <a:t>Interview/survey other students, staff, and family members</a:t>
            </a:r>
          </a:p>
          <a:p>
            <a:pPr lvl="1"/>
            <a:r>
              <a:rPr lang="en-US" dirty="0"/>
              <a:t>Reflect - think carefully about what you have done and plan to do</a:t>
            </a:r>
          </a:p>
        </p:txBody>
      </p:sp>
    </p:spTree>
    <p:extLst>
      <p:ext uri="{BB962C8B-B14F-4D97-AF65-F5344CB8AC3E}">
        <p14:creationId xmlns:p14="http://schemas.microsoft.com/office/powerpoint/2010/main" val="3487090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Teenage Needs</a:t>
            </a:r>
          </a:p>
        </p:txBody>
      </p:sp>
      <p:pic>
        <p:nvPicPr>
          <p:cNvPr id="4" name="Picture 3">
            <a:extLst>
              <a:ext uri="{FF2B5EF4-FFF2-40B4-BE49-F238E27FC236}">
                <a16:creationId xmlns:a16="http://schemas.microsoft.com/office/drawing/2014/main" id="{6DA9F3AC-B68B-4A03-B9AA-265238075593}"/>
              </a:ext>
            </a:extLst>
          </p:cNvPr>
          <p:cNvPicPr>
            <a:picLocks noChangeAspect="1"/>
          </p:cNvPicPr>
          <p:nvPr/>
        </p:nvPicPr>
        <p:blipFill>
          <a:blip r:embed="rId3"/>
          <a:stretch>
            <a:fillRect/>
          </a:stretch>
        </p:blipFill>
        <p:spPr>
          <a:xfrm>
            <a:off x="3520557" y="2284990"/>
            <a:ext cx="4502118" cy="3008370"/>
          </a:xfrm>
          <a:prstGeom prst="rect">
            <a:avLst/>
          </a:prstGeom>
        </p:spPr>
      </p:pic>
    </p:spTree>
    <p:extLst>
      <p:ext uri="{BB962C8B-B14F-4D97-AF65-F5344CB8AC3E}">
        <p14:creationId xmlns:p14="http://schemas.microsoft.com/office/powerpoint/2010/main" val="95625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Elderly</a:t>
            </a:r>
          </a:p>
        </p:txBody>
      </p:sp>
      <p:pic>
        <p:nvPicPr>
          <p:cNvPr id="3" name="Picture 2">
            <a:extLst>
              <a:ext uri="{FF2B5EF4-FFF2-40B4-BE49-F238E27FC236}">
                <a16:creationId xmlns:a16="http://schemas.microsoft.com/office/drawing/2014/main" id="{D70ADBD3-F3CE-45B6-B9D6-F064CBC1129B}"/>
              </a:ext>
            </a:extLst>
          </p:cNvPr>
          <p:cNvPicPr>
            <a:picLocks noChangeAspect="1"/>
          </p:cNvPicPr>
          <p:nvPr/>
        </p:nvPicPr>
        <p:blipFill>
          <a:blip r:embed="rId3"/>
          <a:stretch>
            <a:fillRect/>
          </a:stretch>
        </p:blipFill>
        <p:spPr>
          <a:xfrm>
            <a:off x="3449414" y="1949790"/>
            <a:ext cx="5293172" cy="3272450"/>
          </a:xfrm>
          <a:prstGeom prst="rect">
            <a:avLst/>
          </a:prstGeom>
        </p:spPr>
      </p:pic>
    </p:spTree>
    <p:extLst>
      <p:ext uri="{BB962C8B-B14F-4D97-AF65-F5344CB8AC3E}">
        <p14:creationId xmlns:p14="http://schemas.microsoft.com/office/powerpoint/2010/main" val="225159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Your School </a:t>
            </a:r>
          </a:p>
        </p:txBody>
      </p:sp>
      <p:pic>
        <p:nvPicPr>
          <p:cNvPr id="3" name="Picture 2">
            <a:extLst>
              <a:ext uri="{FF2B5EF4-FFF2-40B4-BE49-F238E27FC236}">
                <a16:creationId xmlns:a16="http://schemas.microsoft.com/office/drawing/2014/main" id="{0F867C3E-55B6-43D9-B65B-08A2C32D5ADA}"/>
              </a:ext>
            </a:extLst>
          </p:cNvPr>
          <p:cNvPicPr>
            <a:picLocks noChangeAspect="1"/>
          </p:cNvPicPr>
          <p:nvPr/>
        </p:nvPicPr>
        <p:blipFill>
          <a:blip r:embed="rId3"/>
          <a:stretch>
            <a:fillRect/>
          </a:stretch>
        </p:blipFill>
        <p:spPr>
          <a:xfrm>
            <a:off x="3821587" y="2100750"/>
            <a:ext cx="4548826" cy="2656500"/>
          </a:xfrm>
          <a:prstGeom prst="rect">
            <a:avLst/>
          </a:prstGeom>
        </p:spPr>
      </p:pic>
    </p:spTree>
    <p:extLst>
      <p:ext uri="{BB962C8B-B14F-4D97-AF65-F5344CB8AC3E}">
        <p14:creationId xmlns:p14="http://schemas.microsoft.com/office/powerpoint/2010/main" val="3250780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Your Neighborhood </a:t>
            </a:r>
          </a:p>
        </p:txBody>
      </p:sp>
      <p:sp>
        <p:nvSpPr>
          <p:cNvPr id="6" name="object 3">
            <a:extLst>
              <a:ext uri="{FF2B5EF4-FFF2-40B4-BE49-F238E27FC236}">
                <a16:creationId xmlns:a16="http://schemas.microsoft.com/office/drawing/2014/main" id="{F0E21EA0-99A1-4C38-A647-8E69418392DC}"/>
              </a:ext>
            </a:extLst>
          </p:cNvPr>
          <p:cNvSpPr/>
          <p:nvPr/>
        </p:nvSpPr>
        <p:spPr>
          <a:xfrm>
            <a:off x="2895328" y="2063262"/>
            <a:ext cx="5970905" cy="3467100"/>
          </a:xfrm>
          <a:custGeom>
            <a:avLst/>
            <a:gdLst/>
            <a:ahLst/>
            <a:cxnLst/>
            <a:rect l="l" t="t" r="r" b="b"/>
            <a:pathLst>
              <a:path w="5970905" h="3467100">
                <a:moveTo>
                  <a:pt x="4544137" y="157582"/>
                </a:moveTo>
                <a:lnTo>
                  <a:pt x="3652431" y="157582"/>
                </a:lnTo>
                <a:lnTo>
                  <a:pt x="4296989" y="0"/>
                </a:lnTo>
                <a:lnTo>
                  <a:pt x="4489211" y="0"/>
                </a:lnTo>
                <a:lnTo>
                  <a:pt x="4568366" y="11255"/>
                </a:lnTo>
                <a:lnTo>
                  <a:pt x="4624917" y="33776"/>
                </a:lnTo>
                <a:lnTo>
                  <a:pt x="4636213" y="45031"/>
                </a:lnTo>
                <a:lnTo>
                  <a:pt x="4647521" y="67541"/>
                </a:lnTo>
                <a:lnTo>
                  <a:pt x="4647521" y="78797"/>
                </a:lnTo>
                <a:lnTo>
                  <a:pt x="4636213" y="101296"/>
                </a:lnTo>
                <a:lnTo>
                  <a:pt x="4568366" y="146327"/>
                </a:lnTo>
                <a:lnTo>
                  <a:pt x="4544137" y="157582"/>
                </a:lnTo>
                <a:close/>
              </a:path>
              <a:path w="5970905" h="3467100">
                <a:moveTo>
                  <a:pt x="3826504" y="1418145"/>
                </a:moveTo>
                <a:lnTo>
                  <a:pt x="3211426" y="1418145"/>
                </a:lnTo>
                <a:lnTo>
                  <a:pt x="4116064" y="934186"/>
                </a:lnTo>
                <a:lnTo>
                  <a:pt x="3448890" y="720327"/>
                </a:lnTo>
                <a:lnTo>
                  <a:pt x="2091950" y="472726"/>
                </a:lnTo>
                <a:lnTo>
                  <a:pt x="2205028" y="292633"/>
                </a:lnTo>
                <a:lnTo>
                  <a:pt x="3007884" y="112551"/>
                </a:lnTo>
                <a:lnTo>
                  <a:pt x="3652431" y="157582"/>
                </a:lnTo>
                <a:lnTo>
                  <a:pt x="4544137" y="157582"/>
                </a:lnTo>
                <a:lnTo>
                  <a:pt x="4398760" y="225113"/>
                </a:lnTo>
                <a:lnTo>
                  <a:pt x="4285670" y="281389"/>
                </a:lnTo>
                <a:lnTo>
                  <a:pt x="4263054" y="303888"/>
                </a:lnTo>
                <a:lnTo>
                  <a:pt x="4263054" y="326409"/>
                </a:lnTo>
                <a:lnTo>
                  <a:pt x="4296989" y="337664"/>
                </a:lnTo>
                <a:lnTo>
                  <a:pt x="4376133" y="360175"/>
                </a:lnTo>
                <a:lnTo>
                  <a:pt x="4443980" y="371430"/>
                </a:lnTo>
                <a:lnTo>
                  <a:pt x="4500530" y="393929"/>
                </a:lnTo>
                <a:lnTo>
                  <a:pt x="4557058" y="450216"/>
                </a:lnTo>
                <a:lnTo>
                  <a:pt x="4590982" y="461471"/>
                </a:lnTo>
                <a:lnTo>
                  <a:pt x="4647521" y="483981"/>
                </a:lnTo>
                <a:lnTo>
                  <a:pt x="4749291" y="495225"/>
                </a:lnTo>
                <a:lnTo>
                  <a:pt x="5065911" y="540257"/>
                </a:lnTo>
                <a:lnTo>
                  <a:pt x="4737984" y="934186"/>
                </a:lnTo>
                <a:lnTo>
                  <a:pt x="4568366" y="945441"/>
                </a:lnTo>
                <a:lnTo>
                  <a:pt x="3826504" y="1418145"/>
                </a:lnTo>
                <a:close/>
              </a:path>
              <a:path w="5970905" h="3467100">
                <a:moveTo>
                  <a:pt x="2272089" y="2408595"/>
                </a:moveTo>
                <a:lnTo>
                  <a:pt x="1164707" y="2408595"/>
                </a:lnTo>
                <a:lnTo>
                  <a:pt x="1243873" y="2386096"/>
                </a:lnTo>
                <a:lnTo>
                  <a:pt x="1311709" y="2352331"/>
                </a:lnTo>
                <a:lnTo>
                  <a:pt x="1379556" y="2307299"/>
                </a:lnTo>
                <a:lnTo>
                  <a:pt x="1436095" y="2262290"/>
                </a:lnTo>
                <a:lnTo>
                  <a:pt x="1617020" y="2014666"/>
                </a:lnTo>
                <a:lnTo>
                  <a:pt x="1696175" y="1902115"/>
                </a:lnTo>
                <a:lnTo>
                  <a:pt x="1775341" y="1812074"/>
                </a:lnTo>
                <a:lnTo>
                  <a:pt x="1809254" y="1778320"/>
                </a:lnTo>
                <a:lnTo>
                  <a:pt x="1843177" y="1755810"/>
                </a:lnTo>
                <a:lnTo>
                  <a:pt x="1933640" y="1710778"/>
                </a:lnTo>
                <a:lnTo>
                  <a:pt x="2171116" y="1564473"/>
                </a:lnTo>
                <a:lnTo>
                  <a:pt x="2272886" y="1496931"/>
                </a:lnTo>
                <a:lnTo>
                  <a:pt x="2306798" y="1463177"/>
                </a:lnTo>
                <a:lnTo>
                  <a:pt x="2329414" y="1429400"/>
                </a:lnTo>
                <a:lnTo>
                  <a:pt x="2329414" y="1418145"/>
                </a:lnTo>
                <a:lnTo>
                  <a:pt x="2318106" y="1406890"/>
                </a:lnTo>
                <a:lnTo>
                  <a:pt x="2284194" y="1384391"/>
                </a:lnTo>
                <a:lnTo>
                  <a:pt x="2024103" y="1339370"/>
                </a:lnTo>
                <a:lnTo>
                  <a:pt x="1730099" y="1283095"/>
                </a:lnTo>
                <a:lnTo>
                  <a:pt x="158309" y="1057992"/>
                </a:lnTo>
                <a:lnTo>
                  <a:pt x="33934" y="1035482"/>
                </a:lnTo>
                <a:lnTo>
                  <a:pt x="0" y="1001705"/>
                </a:lnTo>
                <a:lnTo>
                  <a:pt x="33934" y="967951"/>
                </a:lnTo>
                <a:lnTo>
                  <a:pt x="101770" y="945441"/>
                </a:lnTo>
                <a:lnTo>
                  <a:pt x="294003" y="911664"/>
                </a:lnTo>
                <a:lnTo>
                  <a:pt x="395774" y="889154"/>
                </a:lnTo>
                <a:lnTo>
                  <a:pt x="1492634" y="990450"/>
                </a:lnTo>
                <a:lnTo>
                  <a:pt x="1933640" y="1069247"/>
                </a:lnTo>
                <a:lnTo>
                  <a:pt x="3211426" y="1418145"/>
                </a:lnTo>
                <a:lnTo>
                  <a:pt x="3826504" y="1418145"/>
                </a:lnTo>
                <a:lnTo>
                  <a:pt x="2272089" y="2408595"/>
                </a:lnTo>
                <a:close/>
              </a:path>
              <a:path w="5970905" h="3467100">
                <a:moveTo>
                  <a:pt x="4645008" y="3050137"/>
                </a:moveTo>
                <a:lnTo>
                  <a:pt x="3528045" y="3050137"/>
                </a:lnTo>
                <a:lnTo>
                  <a:pt x="5529544" y="1722033"/>
                </a:lnTo>
                <a:lnTo>
                  <a:pt x="5970538" y="1778320"/>
                </a:lnTo>
                <a:lnTo>
                  <a:pt x="4670137" y="3027627"/>
                </a:lnTo>
                <a:lnTo>
                  <a:pt x="4645008" y="3050137"/>
                </a:lnTo>
                <a:close/>
              </a:path>
              <a:path w="5970905" h="3467100">
                <a:moveTo>
                  <a:pt x="1074244" y="2870067"/>
                </a:moveTo>
                <a:lnTo>
                  <a:pt x="961177" y="2858812"/>
                </a:lnTo>
                <a:lnTo>
                  <a:pt x="791548" y="2813780"/>
                </a:lnTo>
                <a:lnTo>
                  <a:pt x="576699" y="2712484"/>
                </a:lnTo>
                <a:lnTo>
                  <a:pt x="407082" y="2622443"/>
                </a:lnTo>
                <a:lnTo>
                  <a:pt x="237475" y="2521147"/>
                </a:lnTo>
                <a:lnTo>
                  <a:pt x="135705" y="2453627"/>
                </a:lnTo>
                <a:lnTo>
                  <a:pt x="101770" y="2408595"/>
                </a:lnTo>
                <a:lnTo>
                  <a:pt x="67847" y="2386096"/>
                </a:lnTo>
                <a:lnTo>
                  <a:pt x="56539" y="2352331"/>
                </a:lnTo>
                <a:lnTo>
                  <a:pt x="67847" y="2329810"/>
                </a:lnTo>
                <a:lnTo>
                  <a:pt x="90462" y="2307299"/>
                </a:lnTo>
                <a:lnTo>
                  <a:pt x="135705" y="2296055"/>
                </a:lnTo>
                <a:lnTo>
                  <a:pt x="248772" y="2296055"/>
                </a:lnTo>
                <a:lnTo>
                  <a:pt x="429709" y="2307299"/>
                </a:lnTo>
                <a:lnTo>
                  <a:pt x="667162" y="2341065"/>
                </a:lnTo>
                <a:lnTo>
                  <a:pt x="983781" y="2397352"/>
                </a:lnTo>
                <a:lnTo>
                  <a:pt x="1085552" y="2408595"/>
                </a:lnTo>
                <a:lnTo>
                  <a:pt x="2272089" y="2408595"/>
                </a:lnTo>
                <a:lnTo>
                  <a:pt x="1865804" y="2667474"/>
                </a:lnTo>
                <a:lnTo>
                  <a:pt x="2354713" y="2780026"/>
                </a:lnTo>
                <a:lnTo>
                  <a:pt x="1243873" y="2780026"/>
                </a:lnTo>
                <a:lnTo>
                  <a:pt x="1221246" y="2791281"/>
                </a:lnTo>
                <a:lnTo>
                  <a:pt x="1198630" y="2791281"/>
                </a:lnTo>
                <a:lnTo>
                  <a:pt x="1164707" y="2825035"/>
                </a:lnTo>
                <a:lnTo>
                  <a:pt x="1130783" y="2847545"/>
                </a:lnTo>
                <a:lnTo>
                  <a:pt x="1108168" y="2858812"/>
                </a:lnTo>
                <a:lnTo>
                  <a:pt x="1074244" y="2870067"/>
                </a:lnTo>
                <a:close/>
              </a:path>
              <a:path w="5970905" h="3467100">
                <a:moveTo>
                  <a:pt x="2487735" y="3050137"/>
                </a:moveTo>
                <a:lnTo>
                  <a:pt x="2465120" y="3050137"/>
                </a:lnTo>
                <a:lnTo>
                  <a:pt x="2363349" y="3038882"/>
                </a:lnTo>
                <a:lnTo>
                  <a:pt x="2227644" y="3016372"/>
                </a:lnTo>
                <a:lnTo>
                  <a:pt x="1854496" y="2937586"/>
                </a:lnTo>
                <a:lnTo>
                  <a:pt x="1470030" y="2825035"/>
                </a:lnTo>
                <a:lnTo>
                  <a:pt x="1334324" y="2791281"/>
                </a:lnTo>
                <a:lnTo>
                  <a:pt x="1243873" y="2780026"/>
                </a:lnTo>
                <a:lnTo>
                  <a:pt x="2354713" y="2780026"/>
                </a:lnTo>
                <a:lnTo>
                  <a:pt x="3136967" y="2960108"/>
                </a:lnTo>
                <a:lnTo>
                  <a:pt x="2419877" y="2960108"/>
                </a:lnTo>
                <a:lnTo>
                  <a:pt x="2419877" y="2982618"/>
                </a:lnTo>
                <a:lnTo>
                  <a:pt x="2465120" y="3005128"/>
                </a:lnTo>
                <a:lnTo>
                  <a:pt x="2499032" y="3027627"/>
                </a:lnTo>
                <a:lnTo>
                  <a:pt x="2499032" y="3038882"/>
                </a:lnTo>
                <a:lnTo>
                  <a:pt x="2487735" y="3050137"/>
                </a:lnTo>
                <a:close/>
              </a:path>
              <a:path w="5970905" h="3467100">
                <a:moveTo>
                  <a:pt x="3708982" y="3466588"/>
                </a:moveTo>
                <a:lnTo>
                  <a:pt x="3629816" y="3466588"/>
                </a:lnTo>
                <a:lnTo>
                  <a:pt x="3584595" y="3455322"/>
                </a:lnTo>
                <a:lnTo>
                  <a:pt x="3516737" y="3421568"/>
                </a:lnTo>
                <a:lnTo>
                  <a:pt x="3437582" y="3365292"/>
                </a:lnTo>
                <a:lnTo>
                  <a:pt x="3256657" y="3230219"/>
                </a:lnTo>
                <a:lnTo>
                  <a:pt x="3154886" y="3162700"/>
                </a:lnTo>
                <a:lnTo>
                  <a:pt x="3030500" y="3117668"/>
                </a:lnTo>
                <a:lnTo>
                  <a:pt x="2759112" y="3038882"/>
                </a:lnTo>
                <a:lnTo>
                  <a:pt x="2544263" y="2982618"/>
                </a:lnTo>
                <a:lnTo>
                  <a:pt x="2465120" y="2960108"/>
                </a:lnTo>
                <a:lnTo>
                  <a:pt x="3136967" y="2960108"/>
                </a:lnTo>
                <a:lnTo>
                  <a:pt x="3528045" y="3050137"/>
                </a:lnTo>
                <a:lnTo>
                  <a:pt x="4645008" y="3050137"/>
                </a:lnTo>
                <a:lnTo>
                  <a:pt x="4443980" y="3230219"/>
                </a:lnTo>
                <a:lnTo>
                  <a:pt x="4149976" y="3230219"/>
                </a:lnTo>
                <a:lnTo>
                  <a:pt x="4059513" y="3275251"/>
                </a:lnTo>
                <a:lnTo>
                  <a:pt x="3923819" y="3365292"/>
                </a:lnTo>
                <a:lnTo>
                  <a:pt x="3844664" y="3410312"/>
                </a:lnTo>
                <a:lnTo>
                  <a:pt x="3754202" y="3444067"/>
                </a:lnTo>
                <a:lnTo>
                  <a:pt x="3708982" y="3466588"/>
                </a:lnTo>
                <a:close/>
              </a:path>
              <a:path w="5970905" h="3467100">
                <a:moveTo>
                  <a:pt x="4161284" y="3432811"/>
                </a:moveTo>
                <a:lnTo>
                  <a:pt x="4116064" y="3432811"/>
                </a:lnTo>
                <a:lnTo>
                  <a:pt x="4093448" y="3421568"/>
                </a:lnTo>
                <a:lnTo>
                  <a:pt x="4093448" y="3342770"/>
                </a:lnTo>
                <a:lnTo>
                  <a:pt x="4149976" y="3230219"/>
                </a:lnTo>
                <a:lnTo>
                  <a:pt x="4443980" y="3230219"/>
                </a:lnTo>
                <a:lnTo>
                  <a:pt x="4296989" y="3354026"/>
                </a:lnTo>
                <a:lnTo>
                  <a:pt x="4217834" y="3410312"/>
                </a:lnTo>
                <a:lnTo>
                  <a:pt x="4161284" y="3432811"/>
                </a:lnTo>
                <a:close/>
              </a:path>
            </a:pathLst>
          </a:custGeom>
          <a:solidFill>
            <a:srgbClr val="82574A"/>
          </a:solidFill>
        </p:spPr>
        <p:txBody>
          <a:bodyPr wrap="square" lIns="0" tIns="0" rIns="0" bIns="0" rtlCol="0"/>
          <a:lstStyle/>
          <a:p>
            <a:endParaRPr/>
          </a:p>
        </p:txBody>
      </p:sp>
      <p:sp>
        <p:nvSpPr>
          <p:cNvPr id="7" name="object 4">
            <a:extLst>
              <a:ext uri="{FF2B5EF4-FFF2-40B4-BE49-F238E27FC236}">
                <a16:creationId xmlns:a16="http://schemas.microsoft.com/office/drawing/2014/main" id="{EE01757B-8F42-4786-9771-FD1E73ED3F3F}"/>
              </a:ext>
            </a:extLst>
          </p:cNvPr>
          <p:cNvSpPr/>
          <p:nvPr/>
        </p:nvSpPr>
        <p:spPr>
          <a:xfrm>
            <a:off x="2454322" y="2918652"/>
            <a:ext cx="1413510" cy="1013460"/>
          </a:xfrm>
          <a:custGeom>
            <a:avLst/>
            <a:gdLst/>
            <a:ahLst/>
            <a:cxnLst/>
            <a:rect l="l" t="t" r="r" b="b"/>
            <a:pathLst>
              <a:path w="1413510" h="1013460">
                <a:moveTo>
                  <a:pt x="664900" y="101296"/>
                </a:moveTo>
                <a:lnTo>
                  <a:pt x="463632" y="101296"/>
                </a:lnTo>
                <a:lnTo>
                  <a:pt x="486237" y="90040"/>
                </a:lnTo>
                <a:lnTo>
                  <a:pt x="497544" y="45020"/>
                </a:lnTo>
                <a:lnTo>
                  <a:pt x="497544" y="33765"/>
                </a:lnTo>
                <a:lnTo>
                  <a:pt x="508852" y="11255"/>
                </a:lnTo>
                <a:lnTo>
                  <a:pt x="542776" y="0"/>
                </a:lnTo>
                <a:lnTo>
                  <a:pt x="576711" y="0"/>
                </a:lnTo>
                <a:lnTo>
                  <a:pt x="655854" y="90040"/>
                </a:lnTo>
                <a:lnTo>
                  <a:pt x="664900" y="101296"/>
                </a:lnTo>
                <a:close/>
              </a:path>
              <a:path w="1413510" h="1013460">
                <a:moveTo>
                  <a:pt x="1407830" y="270111"/>
                </a:moveTo>
                <a:lnTo>
                  <a:pt x="316619" y="270111"/>
                </a:lnTo>
                <a:lnTo>
                  <a:pt x="316619" y="258856"/>
                </a:lnTo>
                <a:lnTo>
                  <a:pt x="327927" y="202592"/>
                </a:lnTo>
                <a:lnTo>
                  <a:pt x="327927" y="146316"/>
                </a:lnTo>
                <a:lnTo>
                  <a:pt x="316619" y="101296"/>
                </a:lnTo>
                <a:lnTo>
                  <a:pt x="327927" y="90040"/>
                </a:lnTo>
                <a:lnTo>
                  <a:pt x="373169" y="90040"/>
                </a:lnTo>
                <a:lnTo>
                  <a:pt x="429697" y="101296"/>
                </a:lnTo>
                <a:lnTo>
                  <a:pt x="664900" y="101296"/>
                </a:lnTo>
                <a:lnTo>
                  <a:pt x="701085" y="146316"/>
                </a:lnTo>
                <a:lnTo>
                  <a:pt x="735009" y="180081"/>
                </a:lnTo>
                <a:lnTo>
                  <a:pt x="768944" y="202592"/>
                </a:lnTo>
                <a:lnTo>
                  <a:pt x="1334324" y="202592"/>
                </a:lnTo>
                <a:lnTo>
                  <a:pt x="1402171" y="225102"/>
                </a:lnTo>
                <a:lnTo>
                  <a:pt x="1413479" y="247612"/>
                </a:lnTo>
                <a:lnTo>
                  <a:pt x="1407830" y="270111"/>
                </a:lnTo>
                <a:close/>
              </a:path>
              <a:path w="1413510" h="1013460">
                <a:moveTo>
                  <a:pt x="1074255" y="202592"/>
                </a:moveTo>
                <a:lnTo>
                  <a:pt x="768944" y="202592"/>
                </a:lnTo>
                <a:lnTo>
                  <a:pt x="825472" y="191337"/>
                </a:lnTo>
                <a:lnTo>
                  <a:pt x="915934" y="146316"/>
                </a:lnTo>
                <a:lnTo>
                  <a:pt x="961166" y="146316"/>
                </a:lnTo>
                <a:lnTo>
                  <a:pt x="995089" y="157560"/>
                </a:lnTo>
                <a:lnTo>
                  <a:pt x="1051628" y="191337"/>
                </a:lnTo>
                <a:lnTo>
                  <a:pt x="1074255" y="202592"/>
                </a:lnTo>
                <a:close/>
              </a:path>
              <a:path w="1413510" h="1013460">
                <a:moveTo>
                  <a:pt x="1382396" y="371407"/>
                </a:moveTo>
                <a:lnTo>
                  <a:pt x="248772" y="371407"/>
                </a:lnTo>
                <a:lnTo>
                  <a:pt x="248772" y="337653"/>
                </a:lnTo>
                <a:lnTo>
                  <a:pt x="237464" y="281378"/>
                </a:lnTo>
                <a:lnTo>
                  <a:pt x="226156" y="247612"/>
                </a:lnTo>
                <a:lnTo>
                  <a:pt x="214848" y="236357"/>
                </a:lnTo>
                <a:lnTo>
                  <a:pt x="237464" y="236357"/>
                </a:lnTo>
                <a:lnTo>
                  <a:pt x="305311" y="270111"/>
                </a:lnTo>
                <a:lnTo>
                  <a:pt x="1407830" y="270111"/>
                </a:lnTo>
                <a:lnTo>
                  <a:pt x="1382396" y="371407"/>
                </a:lnTo>
                <a:close/>
              </a:path>
              <a:path w="1413510" h="1013460">
                <a:moveTo>
                  <a:pt x="1375796" y="393929"/>
                </a:moveTo>
                <a:lnTo>
                  <a:pt x="192233" y="393929"/>
                </a:lnTo>
                <a:lnTo>
                  <a:pt x="192233" y="371407"/>
                </a:lnTo>
                <a:lnTo>
                  <a:pt x="169628" y="337653"/>
                </a:lnTo>
                <a:lnTo>
                  <a:pt x="135694" y="315143"/>
                </a:lnTo>
                <a:lnTo>
                  <a:pt x="124386" y="303888"/>
                </a:lnTo>
                <a:lnTo>
                  <a:pt x="169628" y="315143"/>
                </a:lnTo>
                <a:lnTo>
                  <a:pt x="214848" y="337653"/>
                </a:lnTo>
                <a:lnTo>
                  <a:pt x="248772" y="360152"/>
                </a:lnTo>
                <a:lnTo>
                  <a:pt x="248772" y="371407"/>
                </a:lnTo>
                <a:lnTo>
                  <a:pt x="1382396" y="371407"/>
                </a:lnTo>
                <a:lnTo>
                  <a:pt x="1379567" y="382674"/>
                </a:lnTo>
                <a:lnTo>
                  <a:pt x="1375796" y="393929"/>
                </a:lnTo>
                <a:close/>
              </a:path>
              <a:path w="1413510" h="1013460">
                <a:moveTo>
                  <a:pt x="463632" y="1012960"/>
                </a:moveTo>
                <a:lnTo>
                  <a:pt x="429697" y="1012960"/>
                </a:lnTo>
                <a:lnTo>
                  <a:pt x="373169" y="1001705"/>
                </a:lnTo>
                <a:lnTo>
                  <a:pt x="305311" y="990450"/>
                </a:lnTo>
                <a:lnTo>
                  <a:pt x="226156" y="967929"/>
                </a:lnTo>
                <a:lnTo>
                  <a:pt x="180925" y="945430"/>
                </a:lnTo>
                <a:lnTo>
                  <a:pt x="124386" y="889154"/>
                </a:lnTo>
                <a:lnTo>
                  <a:pt x="90462" y="742837"/>
                </a:lnTo>
                <a:lnTo>
                  <a:pt x="33923" y="630286"/>
                </a:lnTo>
                <a:lnTo>
                  <a:pt x="22615" y="585266"/>
                </a:lnTo>
                <a:lnTo>
                  <a:pt x="11307" y="551500"/>
                </a:lnTo>
                <a:lnTo>
                  <a:pt x="22615" y="517735"/>
                </a:lnTo>
                <a:lnTo>
                  <a:pt x="67858" y="472703"/>
                </a:lnTo>
                <a:lnTo>
                  <a:pt x="90462" y="461448"/>
                </a:lnTo>
                <a:lnTo>
                  <a:pt x="90462" y="427694"/>
                </a:lnTo>
                <a:lnTo>
                  <a:pt x="79154" y="416439"/>
                </a:lnTo>
                <a:lnTo>
                  <a:pt x="33923" y="382674"/>
                </a:lnTo>
                <a:lnTo>
                  <a:pt x="0" y="371407"/>
                </a:lnTo>
                <a:lnTo>
                  <a:pt x="33923" y="371407"/>
                </a:lnTo>
                <a:lnTo>
                  <a:pt x="113078" y="382674"/>
                </a:lnTo>
                <a:lnTo>
                  <a:pt x="169628" y="393929"/>
                </a:lnTo>
                <a:lnTo>
                  <a:pt x="1375796" y="393929"/>
                </a:lnTo>
                <a:lnTo>
                  <a:pt x="1356940" y="450204"/>
                </a:lnTo>
                <a:lnTo>
                  <a:pt x="1345632" y="506480"/>
                </a:lnTo>
                <a:lnTo>
                  <a:pt x="1323017" y="551500"/>
                </a:lnTo>
                <a:lnTo>
                  <a:pt x="1266477" y="641541"/>
                </a:lnTo>
                <a:lnTo>
                  <a:pt x="1198630" y="742837"/>
                </a:lnTo>
                <a:lnTo>
                  <a:pt x="1187334" y="945430"/>
                </a:lnTo>
                <a:lnTo>
                  <a:pt x="542776" y="1001705"/>
                </a:lnTo>
                <a:lnTo>
                  <a:pt x="463632" y="1012960"/>
                </a:lnTo>
                <a:close/>
              </a:path>
            </a:pathLst>
          </a:custGeom>
          <a:solidFill>
            <a:srgbClr val="193A31"/>
          </a:solidFill>
        </p:spPr>
        <p:txBody>
          <a:bodyPr wrap="square" lIns="0" tIns="0" rIns="0" bIns="0" rtlCol="0"/>
          <a:lstStyle/>
          <a:p>
            <a:endParaRPr/>
          </a:p>
        </p:txBody>
      </p:sp>
      <p:sp>
        <p:nvSpPr>
          <p:cNvPr id="8" name="object 5">
            <a:extLst>
              <a:ext uri="{FF2B5EF4-FFF2-40B4-BE49-F238E27FC236}">
                <a16:creationId xmlns:a16="http://schemas.microsoft.com/office/drawing/2014/main" id="{7281E4CE-BF8B-4B62-B734-C8737C2DF51F}"/>
              </a:ext>
            </a:extLst>
          </p:cNvPr>
          <p:cNvSpPr/>
          <p:nvPr/>
        </p:nvSpPr>
        <p:spPr>
          <a:xfrm>
            <a:off x="2454322" y="2918652"/>
            <a:ext cx="1413510" cy="596900"/>
          </a:xfrm>
          <a:custGeom>
            <a:avLst/>
            <a:gdLst/>
            <a:ahLst/>
            <a:cxnLst/>
            <a:rect l="l" t="t" r="r" b="b"/>
            <a:pathLst>
              <a:path w="1413510" h="596900">
                <a:moveTo>
                  <a:pt x="664893" y="101296"/>
                </a:moveTo>
                <a:lnTo>
                  <a:pt x="463621" y="101296"/>
                </a:lnTo>
                <a:lnTo>
                  <a:pt x="486237" y="90052"/>
                </a:lnTo>
                <a:lnTo>
                  <a:pt x="497544" y="45020"/>
                </a:lnTo>
                <a:lnTo>
                  <a:pt x="497544" y="33765"/>
                </a:lnTo>
                <a:lnTo>
                  <a:pt x="508852" y="11255"/>
                </a:lnTo>
                <a:lnTo>
                  <a:pt x="542776" y="0"/>
                </a:lnTo>
                <a:lnTo>
                  <a:pt x="576699" y="0"/>
                </a:lnTo>
                <a:lnTo>
                  <a:pt x="655854" y="90052"/>
                </a:lnTo>
                <a:lnTo>
                  <a:pt x="664893" y="101296"/>
                </a:lnTo>
                <a:close/>
              </a:path>
              <a:path w="1413510" h="596900">
                <a:moveTo>
                  <a:pt x="629470" y="270122"/>
                </a:moveTo>
                <a:lnTo>
                  <a:pt x="316619" y="270122"/>
                </a:lnTo>
                <a:lnTo>
                  <a:pt x="316619" y="258867"/>
                </a:lnTo>
                <a:lnTo>
                  <a:pt x="327927" y="202603"/>
                </a:lnTo>
                <a:lnTo>
                  <a:pt x="327927" y="146316"/>
                </a:lnTo>
                <a:lnTo>
                  <a:pt x="316619" y="101296"/>
                </a:lnTo>
                <a:lnTo>
                  <a:pt x="327927" y="90052"/>
                </a:lnTo>
                <a:lnTo>
                  <a:pt x="373158" y="90052"/>
                </a:lnTo>
                <a:lnTo>
                  <a:pt x="429697" y="101296"/>
                </a:lnTo>
                <a:lnTo>
                  <a:pt x="664893" y="101296"/>
                </a:lnTo>
                <a:lnTo>
                  <a:pt x="701085" y="146316"/>
                </a:lnTo>
                <a:lnTo>
                  <a:pt x="735009" y="180093"/>
                </a:lnTo>
                <a:lnTo>
                  <a:pt x="768932" y="202603"/>
                </a:lnTo>
                <a:lnTo>
                  <a:pt x="1334324" y="202603"/>
                </a:lnTo>
                <a:lnTo>
                  <a:pt x="1402171" y="225102"/>
                </a:lnTo>
                <a:lnTo>
                  <a:pt x="1413479" y="247612"/>
                </a:lnTo>
                <a:lnTo>
                  <a:pt x="1409711" y="258867"/>
                </a:lnTo>
                <a:lnTo>
                  <a:pt x="633238" y="258867"/>
                </a:lnTo>
                <a:lnTo>
                  <a:pt x="629470" y="270122"/>
                </a:lnTo>
                <a:close/>
              </a:path>
              <a:path w="1413510" h="596900">
                <a:moveTo>
                  <a:pt x="1074255" y="202603"/>
                </a:moveTo>
                <a:lnTo>
                  <a:pt x="768932" y="202603"/>
                </a:lnTo>
                <a:lnTo>
                  <a:pt x="825472" y="191348"/>
                </a:lnTo>
                <a:lnTo>
                  <a:pt x="915934" y="146316"/>
                </a:lnTo>
                <a:lnTo>
                  <a:pt x="961166" y="146316"/>
                </a:lnTo>
                <a:lnTo>
                  <a:pt x="995089" y="157571"/>
                </a:lnTo>
                <a:lnTo>
                  <a:pt x="1051628" y="191348"/>
                </a:lnTo>
                <a:lnTo>
                  <a:pt x="1074255" y="202603"/>
                </a:lnTo>
                <a:close/>
              </a:path>
              <a:path w="1413510" h="596900">
                <a:moveTo>
                  <a:pt x="536314" y="371418"/>
                </a:moveTo>
                <a:lnTo>
                  <a:pt x="248772" y="371418"/>
                </a:lnTo>
                <a:lnTo>
                  <a:pt x="248772" y="337653"/>
                </a:lnTo>
                <a:lnTo>
                  <a:pt x="237464" y="281389"/>
                </a:lnTo>
                <a:lnTo>
                  <a:pt x="226156" y="247612"/>
                </a:lnTo>
                <a:lnTo>
                  <a:pt x="214848" y="236357"/>
                </a:lnTo>
                <a:lnTo>
                  <a:pt x="237464" y="236357"/>
                </a:lnTo>
                <a:lnTo>
                  <a:pt x="305311" y="270122"/>
                </a:lnTo>
                <a:lnTo>
                  <a:pt x="629470" y="270122"/>
                </a:lnTo>
                <a:lnTo>
                  <a:pt x="621931" y="292644"/>
                </a:lnTo>
                <a:lnTo>
                  <a:pt x="554084" y="292644"/>
                </a:lnTo>
                <a:lnTo>
                  <a:pt x="542776" y="303899"/>
                </a:lnTo>
                <a:lnTo>
                  <a:pt x="531468" y="337653"/>
                </a:lnTo>
                <a:lnTo>
                  <a:pt x="536314" y="371418"/>
                </a:lnTo>
                <a:close/>
              </a:path>
              <a:path w="1413510" h="596900">
                <a:moveTo>
                  <a:pt x="633238" y="405195"/>
                </a:moveTo>
                <a:lnTo>
                  <a:pt x="621931" y="393940"/>
                </a:lnTo>
                <a:lnTo>
                  <a:pt x="621931" y="371418"/>
                </a:lnTo>
                <a:lnTo>
                  <a:pt x="633238" y="270122"/>
                </a:lnTo>
                <a:lnTo>
                  <a:pt x="633238" y="258867"/>
                </a:lnTo>
                <a:lnTo>
                  <a:pt x="1409711" y="258867"/>
                </a:lnTo>
                <a:lnTo>
                  <a:pt x="1405943" y="270122"/>
                </a:lnTo>
                <a:lnTo>
                  <a:pt x="938550" y="270122"/>
                </a:lnTo>
                <a:lnTo>
                  <a:pt x="915931" y="292644"/>
                </a:lnTo>
                <a:lnTo>
                  <a:pt x="791548" y="292644"/>
                </a:lnTo>
                <a:lnTo>
                  <a:pt x="757625" y="315143"/>
                </a:lnTo>
                <a:lnTo>
                  <a:pt x="655854" y="393940"/>
                </a:lnTo>
                <a:lnTo>
                  <a:pt x="633238" y="405195"/>
                </a:lnTo>
                <a:close/>
              </a:path>
              <a:path w="1413510" h="596900">
                <a:moveTo>
                  <a:pt x="1029013" y="326398"/>
                </a:moveTo>
                <a:lnTo>
                  <a:pt x="1017705" y="326398"/>
                </a:lnTo>
                <a:lnTo>
                  <a:pt x="995089" y="292644"/>
                </a:lnTo>
                <a:lnTo>
                  <a:pt x="983781" y="270122"/>
                </a:lnTo>
                <a:lnTo>
                  <a:pt x="1405943" y="270122"/>
                </a:lnTo>
                <a:lnTo>
                  <a:pt x="1402171" y="281389"/>
                </a:lnTo>
                <a:lnTo>
                  <a:pt x="1108168" y="281389"/>
                </a:lnTo>
                <a:lnTo>
                  <a:pt x="1108168" y="292644"/>
                </a:lnTo>
                <a:lnTo>
                  <a:pt x="1062936" y="292644"/>
                </a:lnTo>
                <a:lnTo>
                  <a:pt x="1029013" y="326398"/>
                </a:lnTo>
                <a:close/>
              </a:path>
              <a:path w="1413510" h="596900">
                <a:moveTo>
                  <a:pt x="1379567" y="382685"/>
                </a:moveTo>
                <a:lnTo>
                  <a:pt x="1323017" y="382685"/>
                </a:lnTo>
                <a:lnTo>
                  <a:pt x="1255170" y="348908"/>
                </a:lnTo>
                <a:lnTo>
                  <a:pt x="1130783" y="281389"/>
                </a:lnTo>
                <a:lnTo>
                  <a:pt x="1402171" y="281389"/>
                </a:lnTo>
                <a:lnTo>
                  <a:pt x="1402171" y="315143"/>
                </a:lnTo>
                <a:lnTo>
                  <a:pt x="1379567" y="382685"/>
                </a:lnTo>
                <a:close/>
              </a:path>
              <a:path w="1413510" h="596900">
                <a:moveTo>
                  <a:pt x="610623" y="315143"/>
                </a:moveTo>
                <a:lnTo>
                  <a:pt x="576699" y="292644"/>
                </a:lnTo>
                <a:lnTo>
                  <a:pt x="621931" y="292644"/>
                </a:lnTo>
                <a:lnTo>
                  <a:pt x="621931" y="303899"/>
                </a:lnTo>
                <a:lnTo>
                  <a:pt x="610623" y="315143"/>
                </a:lnTo>
                <a:close/>
              </a:path>
              <a:path w="1413510" h="596900">
                <a:moveTo>
                  <a:pt x="735009" y="450204"/>
                </a:moveTo>
                <a:lnTo>
                  <a:pt x="735009" y="416439"/>
                </a:lnTo>
                <a:lnTo>
                  <a:pt x="757625" y="360163"/>
                </a:lnTo>
                <a:lnTo>
                  <a:pt x="791548" y="315143"/>
                </a:lnTo>
                <a:lnTo>
                  <a:pt x="791548" y="292644"/>
                </a:lnTo>
                <a:lnTo>
                  <a:pt x="915931" y="292644"/>
                </a:lnTo>
                <a:lnTo>
                  <a:pt x="904627" y="303899"/>
                </a:lnTo>
                <a:lnTo>
                  <a:pt x="768932" y="427694"/>
                </a:lnTo>
                <a:lnTo>
                  <a:pt x="735009" y="450204"/>
                </a:lnTo>
                <a:close/>
              </a:path>
              <a:path w="1413510" h="596900">
                <a:moveTo>
                  <a:pt x="1108168" y="348908"/>
                </a:moveTo>
                <a:lnTo>
                  <a:pt x="1096860" y="348908"/>
                </a:lnTo>
                <a:lnTo>
                  <a:pt x="1085552" y="303899"/>
                </a:lnTo>
                <a:lnTo>
                  <a:pt x="1074255" y="292644"/>
                </a:lnTo>
                <a:lnTo>
                  <a:pt x="1108168" y="292644"/>
                </a:lnTo>
                <a:lnTo>
                  <a:pt x="1108168" y="348908"/>
                </a:lnTo>
                <a:close/>
              </a:path>
              <a:path w="1413510" h="596900">
                <a:moveTo>
                  <a:pt x="539547" y="393940"/>
                </a:moveTo>
                <a:lnTo>
                  <a:pt x="192233" y="393940"/>
                </a:lnTo>
                <a:lnTo>
                  <a:pt x="192233" y="371418"/>
                </a:lnTo>
                <a:lnTo>
                  <a:pt x="169617" y="337653"/>
                </a:lnTo>
                <a:lnTo>
                  <a:pt x="135694" y="315143"/>
                </a:lnTo>
                <a:lnTo>
                  <a:pt x="124386" y="303899"/>
                </a:lnTo>
                <a:lnTo>
                  <a:pt x="169617" y="315143"/>
                </a:lnTo>
                <a:lnTo>
                  <a:pt x="214848" y="337653"/>
                </a:lnTo>
                <a:lnTo>
                  <a:pt x="248772" y="360163"/>
                </a:lnTo>
                <a:lnTo>
                  <a:pt x="248772" y="371418"/>
                </a:lnTo>
                <a:lnTo>
                  <a:pt x="536314" y="371418"/>
                </a:lnTo>
                <a:lnTo>
                  <a:pt x="539547" y="393940"/>
                </a:lnTo>
                <a:close/>
              </a:path>
              <a:path w="1413510" h="596900">
                <a:moveTo>
                  <a:pt x="22615" y="596532"/>
                </a:moveTo>
                <a:lnTo>
                  <a:pt x="11307" y="562756"/>
                </a:lnTo>
                <a:lnTo>
                  <a:pt x="11307" y="528990"/>
                </a:lnTo>
                <a:lnTo>
                  <a:pt x="22615" y="517735"/>
                </a:lnTo>
                <a:lnTo>
                  <a:pt x="33923" y="495236"/>
                </a:lnTo>
                <a:lnTo>
                  <a:pt x="67847" y="472715"/>
                </a:lnTo>
                <a:lnTo>
                  <a:pt x="90462" y="450204"/>
                </a:lnTo>
                <a:lnTo>
                  <a:pt x="90462" y="427694"/>
                </a:lnTo>
                <a:lnTo>
                  <a:pt x="79154" y="416439"/>
                </a:lnTo>
                <a:lnTo>
                  <a:pt x="33923" y="382685"/>
                </a:lnTo>
                <a:lnTo>
                  <a:pt x="0" y="371418"/>
                </a:lnTo>
                <a:lnTo>
                  <a:pt x="33923" y="371418"/>
                </a:lnTo>
                <a:lnTo>
                  <a:pt x="113078" y="382685"/>
                </a:lnTo>
                <a:lnTo>
                  <a:pt x="169617" y="393940"/>
                </a:lnTo>
                <a:lnTo>
                  <a:pt x="539547" y="393940"/>
                </a:lnTo>
                <a:lnTo>
                  <a:pt x="542776" y="416439"/>
                </a:lnTo>
                <a:lnTo>
                  <a:pt x="361850" y="416439"/>
                </a:lnTo>
                <a:lnTo>
                  <a:pt x="339238" y="461459"/>
                </a:lnTo>
                <a:lnTo>
                  <a:pt x="271388" y="461459"/>
                </a:lnTo>
                <a:lnTo>
                  <a:pt x="237464" y="483981"/>
                </a:lnTo>
                <a:lnTo>
                  <a:pt x="177161" y="528990"/>
                </a:lnTo>
                <a:lnTo>
                  <a:pt x="113078" y="528990"/>
                </a:lnTo>
                <a:lnTo>
                  <a:pt x="90462" y="540245"/>
                </a:lnTo>
                <a:lnTo>
                  <a:pt x="22615" y="596532"/>
                </a:lnTo>
                <a:close/>
              </a:path>
              <a:path w="1413510" h="596900">
                <a:moveTo>
                  <a:pt x="531468" y="461459"/>
                </a:moveTo>
                <a:lnTo>
                  <a:pt x="520160" y="461459"/>
                </a:lnTo>
                <a:lnTo>
                  <a:pt x="474929" y="450204"/>
                </a:lnTo>
                <a:lnTo>
                  <a:pt x="418390" y="438949"/>
                </a:lnTo>
                <a:lnTo>
                  <a:pt x="384466" y="416439"/>
                </a:lnTo>
                <a:lnTo>
                  <a:pt x="542776" y="416439"/>
                </a:lnTo>
                <a:lnTo>
                  <a:pt x="542776" y="450204"/>
                </a:lnTo>
                <a:lnTo>
                  <a:pt x="531468" y="461459"/>
                </a:lnTo>
                <a:close/>
              </a:path>
              <a:path w="1413510" h="596900">
                <a:moveTo>
                  <a:pt x="260080" y="562756"/>
                </a:moveTo>
                <a:lnTo>
                  <a:pt x="237464" y="540245"/>
                </a:lnTo>
                <a:lnTo>
                  <a:pt x="248772" y="495236"/>
                </a:lnTo>
                <a:lnTo>
                  <a:pt x="271388" y="472715"/>
                </a:lnTo>
                <a:lnTo>
                  <a:pt x="271388" y="461459"/>
                </a:lnTo>
                <a:lnTo>
                  <a:pt x="339238" y="461459"/>
                </a:lnTo>
                <a:lnTo>
                  <a:pt x="327927" y="483981"/>
                </a:lnTo>
                <a:lnTo>
                  <a:pt x="294003" y="528990"/>
                </a:lnTo>
                <a:lnTo>
                  <a:pt x="260080" y="562756"/>
                </a:lnTo>
                <a:close/>
              </a:path>
              <a:path w="1413510" h="596900">
                <a:moveTo>
                  <a:pt x="124386" y="562756"/>
                </a:moveTo>
                <a:lnTo>
                  <a:pt x="124386" y="528990"/>
                </a:lnTo>
                <a:lnTo>
                  <a:pt x="177161" y="528990"/>
                </a:lnTo>
                <a:lnTo>
                  <a:pt x="147001" y="551500"/>
                </a:lnTo>
                <a:lnTo>
                  <a:pt x="124386" y="562756"/>
                </a:lnTo>
                <a:close/>
              </a:path>
            </a:pathLst>
          </a:custGeom>
          <a:solidFill>
            <a:srgbClr val="3D6B49"/>
          </a:solidFill>
        </p:spPr>
        <p:txBody>
          <a:bodyPr wrap="square" lIns="0" tIns="0" rIns="0" bIns="0" rtlCol="0"/>
          <a:lstStyle/>
          <a:p>
            <a:endParaRPr/>
          </a:p>
        </p:txBody>
      </p:sp>
      <p:sp>
        <p:nvSpPr>
          <p:cNvPr id="9" name="object 6">
            <a:extLst>
              <a:ext uri="{FF2B5EF4-FFF2-40B4-BE49-F238E27FC236}">
                <a16:creationId xmlns:a16="http://schemas.microsoft.com/office/drawing/2014/main" id="{70F7840A-69E6-457A-9B6D-421FF1DF0572}"/>
              </a:ext>
            </a:extLst>
          </p:cNvPr>
          <p:cNvSpPr/>
          <p:nvPr/>
        </p:nvSpPr>
        <p:spPr>
          <a:xfrm>
            <a:off x="3404181" y="2513478"/>
            <a:ext cx="2318385" cy="675640"/>
          </a:xfrm>
          <a:custGeom>
            <a:avLst/>
            <a:gdLst/>
            <a:ahLst/>
            <a:cxnLst/>
            <a:rect l="l" t="t" r="r" b="b"/>
            <a:pathLst>
              <a:path w="2318385" h="675639">
                <a:moveTo>
                  <a:pt x="1436095" y="675296"/>
                </a:moveTo>
                <a:lnTo>
                  <a:pt x="339246" y="472703"/>
                </a:lnTo>
                <a:lnTo>
                  <a:pt x="0" y="337642"/>
                </a:lnTo>
                <a:lnTo>
                  <a:pt x="1176026" y="0"/>
                </a:lnTo>
                <a:lnTo>
                  <a:pt x="2318118" y="180081"/>
                </a:lnTo>
                <a:lnTo>
                  <a:pt x="2080653" y="270111"/>
                </a:lnTo>
                <a:lnTo>
                  <a:pt x="1436095" y="675296"/>
                </a:lnTo>
                <a:close/>
              </a:path>
            </a:pathLst>
          </a:custGeom>
          <a:solidFill>
            <a:srgbClr val="D2704F"/>
          </a:solidFill>
        </p:spPr>
        <p:txBody>
          <a:bodyPr wrap="square" lIns="0" tIns="0" rIns="0" bIns="0" rtlCol="0"/>
          <a:lstStyle/>
          <a:p>
            <a:endParaRPr/>
          </a:p>
        </p:txBody>
      </p:sp>
      <p:sp>
        <p:nvSpPr>
          <p:cNvPr id="10" name="object 7">
            <a:extLst>
              <a:ext uri="{FF2B5EF4-FFF2-40B4-BE49-F238E27FC236}">
                <a16:creationId xmlns:a16="http://schemas.microsoft.com/office/drawing/2014/main" id="{8B64EA78-4D39-4E9E-9D47-CC5EE7EC7BC3}"/>
              </a:ext>
            </a:extLst>
          </p:cNvPr>
          <p:cNvSpPr/>
          <p:nvPr/>
        </p:nvSpPr>
        <p:spPr>
          <a:xfrm>
            <a:off x="5371756" y="1545527"/>
            <a:ext cx="1074420" cy="765810"/>
          </a:xfrm>
          <a:custGeom>
            <a:avLst/>
            <a:gdLst/>
            <a:ahLst/>
            <a:cxnLst/>
            <a:rect l="l" t="t" r="r" b="b"/>
            <a:pathLst>
              <a:path w="1074420" h="765810">
                <a:moveTo>
                  <a:pt x="305311" y="765359"/>
                </a:moveTo>
                <a:lnTo>
                  <a:pt x="0" y="731582"/>
                </a:lnTo>
                <a:lnTo>
                  <a:pt x="0" y="405184"/>
                </a:lnTo>
                <a:lnTo>
                  <a:pt x="113078" y="292633"/>
                </a:lnTo>
                <a:lnTo>
                  <a:pt x="113078" y="270122"/>
                </a:lnTo>
                <a:lnTo>
                  <a:pt x="56527" y="270122"/>
                </a:lnTo>
                <a:lnTo>
                  <a:pt x="56527" y="247623"/>
                </a:lnTo>
                <a:lnTo>
                  <a:pt x="316619" y="0"/>
                </a:lnTo>
                <a:lnTo>
                  <a:pt x="836780" y="22521"/>
                </a:lnTo>
                <a:lnTo>
                  <a:pt x="1074244" y="157582"/>
                </a:lnTo>
                <a:lnTo>
                  <a:pt x="1074244" y="562767"/>
                </a:lnTo>
                <a:lnTo>
                  <a:pt x="659627" y="686562"/>
                </a:lnTo>
                <a:lnTo>
                  <a:pt x="407082" y="686562"/>
                </a:lnTo>
                <a:lnTo>
                  <a:pt x="305311" y="765359"/>
                </a:lnTo>
                <a:close/>
              </a:path>
              <a:path w="1074420" h="765810">
                <a:moveTo>
                  <a:pt x="621931" y="697817"/>
                </a:moveTo>
                <a:lnTo>
                  <a:pt x="407082" y="686562"/>
                </a:lnTo>
                <a:lnTo>
                  <a:pt x="659627" y="686562"/>
                </a:lnTo>
                <a:lnTo>
                  <a:pt x="621931" y="697817"/>
                </a:lnTo>
                <a:close/>
              </a:path>
            </a:pathLst>
          </a:custGeom>
          <a:solidFill>
            <a:srgbClr val="B7C6B5"/>
          </a:solidFill>
        </p:spPr>
        <p:txBody>
          <a:bodyPr wrap="square" lIns="0" tIns="0" rIns="0" bIns="0" rtlCol="0"/>
          <a:lstStyle/>
          <a:p>
            <a:endParaRPr/>
          </a:p>
        </p:txBody>
      </p:sp>
      <p:sp>
        <p:nvSpPr>
          <p:cNvPr id="11" name="object 8">
            <a:extLst>
              <a:ext uri="{FF2B5EF4-FFF2-40B4-BE49-F238E27FC236}">
                <a16:creationId xmlns:a16="http://schemas.microsoft.com/office/drawing/2014/main" id="{1B9B5BE1-5799-48FB-AC17-3A1C540D2FD8}"/>
              </a:ext>
            </a:extLst>
          </p:cNvPr>
          <p:cNvSpPr/>
          <p:nvPr/>
        </p:nvSpPr>
        <p:spPr>
          <a:xfrm>
            <a:off x="5993676" y="1568048"/>
            <a:ext cx="452755" cy="675640"/>
          </a:xfrm>
          <a:custGeom>
            <a:avLst/>
            <a:gdLst/>
            <a:ahLst/>
            <a:cxnLst/>
            <a:rect l="l" t="t" r="r" b="b"/>
            <a:pathLst>
              <a:path w="452754" h="675639">
                <a:moveTo>
                  <a:pt x="0" y="675296"/>
                </a:moveTo>
                <a:lnTo>
                  <a:pt x="0" y="270111"/>
                </a:lnTo>
                <a:lnTo>
                  <a:pt x="214848" y="0"/>
                </a:lnTo>
                <a:lnTo>
                  <a:pt x="452313" y="135050"/>
                </a:lnTo>
                <a:lnTo>
                  <a:pt x="452313" y="540234"/>
                </a:lnTo>
                <a:lnTo>
                  <a:pt x="0" y="675296"/>
                </a:lnTo>
                <a:close/>
              </a:path>
            </a:pathLst>
          </a:custGeom>
          <a:solidFill>
            <a:srgbClr val="E6ECE4"/>
          </a:solidFill>
        </p:spPr>
        <p:txBody>
          <a:bodyPr wrap="square" lIns="0" tIns="0" rIns="0" bIns="0" rtlCol="0"/>
          <a:lstStyle/>
          <a:p>
            <a:endParaRPr/>
          </a:p>
        </p:txBody>
      </p:sp>
      <p:sp>
        <p:nvSpPr>
          <p:cNvPr id="12" name="object 9">
            <a:extLst>
              <a:ext uri="{FF2B5EF4-FFF2-40B4-BE49-F238E27FC236}">
                <a16:creationId xmlns:a16="http://schemas.microsoft.com/office/drawing/2014/main" id="{83D138A5-7D27-4E8A-A43E-D9BF44C50F30}"/>
              </a:ext>
            </a:extLst>
          </p:cNvPr>
          <p:cNvSpPr/>
          <p:nvPr/>
        </p:nvSpPr>
        <p:spPr>
          <a:xfrm>
            <a:off x="5473526" y="2097039"/>
            <a:ext cx="158750" cy="213995"/>
          </a:xfrm>
          <a:custGeom>
            <a:avLst/>
            <a:gdLst/>
            <a:ahLst/>
            <a:cxnLst/>
            <a:rect l="l" t="t" r="r" b="b"/>
            <a:pathLst>
              <a:path w="158750" h="213994">
                <a:moveTo>
                  <a:pt x="158298" y="213847"/>
                </a:moveTo>
                <a:lnTo>
                  <a:pt x="0" y="191337"/>
                </a:lnTo>
                <a:lnTo>
                  <a:pt x="0" y="0"/>
                </a:lnTo>
                <a:lnTo>
                  <a:pt x="158298" y="11255"/>
                </a:lnTo>
                <a:lnTo>
                  <a:pt x="158298" y="213847"/>
                </a:lnTo>
                <a:close/>
              </a:path>
            </a:pathLst>
          </a:custGeom>
          <a:solidFill>
            <a:srgbClr val="758478"/>
          </a:solidFill>
        </p:spPr>
        <p:txBody>
          <a:bodyPr wrap="square" lIns="0" tIns="0" rIns="0" bIns="0" rtlCol="0"/>
          <a:lstStyle/>
          <a:p>
            <a:endParaRPr/>
          </a:p>
        </p:txBody>
      </p:sp>
      <p:sp>
        <p:nvSpPr>
          <p:cNvPr id="13" name="object 10">
            <a:extLst>
              <a:ext uri="{FF2B5EF4-FFF2-40B4-BE49-F238E27FC236}">
                <a16:creationId xmlns:a16="http://schemas.microsoft.com/office/drawing/2014/main" id="{73AB0188-8147-4793-B652-4A593C0CD85F}"/>
              </a:ext>
            </a:extLst>
          </p:cNvPr>
          <p:cNvSpPr/>
          <p:nvPr/>
        </p:nvSpPr>
        <p:spPr>
          <a:xfrm>
            <a:off x="5496131" y="1860670"/>
            <a:ext cx="260350" cy="101600"/>
          </a:xfrm>
          <a:custGeom>
            <a:avLst/>
            <a:gdLst/>
            <a:ahLst/>
            <a:cxnLst/>
            <a:rect l="l" t="t" r="r" b="b"/>
            <a:pathLst>
              <a:path w="260350" h="101600">
                <a:moveTo>
                  <a:pt x="180925" y="101296"/>
                </a:moveTo>
                <a:lnTo>
                  <a:pt x="0" y="90040"/>
                </a:lnTo>
                <a:lnTo>
                  <a:pt x="11307" y="0"/>
                </a:lnTo>
                <a:lnTo>
                  <a:pt x="260080" y="0"/>
                </a:lnTo>
                <a:lnTo>
                  <a:pt x="180925" y="101296"/>
                </a:lnTo>
                <a:close/>
              </a:path>
            </a:pathLst>
          </a:custGeom>
          <a:solidFill>
            <a:srgbClr val="758478"/>
          </a:solidFill>
        </p:spPr>
        <p:txBody>
          <a:bodyPr wrap="square" lIns="0" tIns="0" rIns="0" bIns="0" rtlCol="0"/>
          <a:lstStyle/>
          <a:p>
            <a:endParaRPr/>
          </a:p>
        </p:txBody>
      </p:sp>
      <p:sp>
        <p:nvSpPr>
          <p:cNvPr id="14" name="object 11">
            <a:extLst>
              <a:ext uri="{FF2B5EF4-FFF2-40B4-BE49-F238E27FC236}">
                <a16:creationId xmlns:a16="http://schemas.microsoft.com/office/drawing/2014/main" id="{712960F3-F9B6-4E50-AA43-17D881C5C3D2}"/>
              </a:ext>
            </a:extLst>
          </p:cNvPr>
          <p:cNvSpPr/>
          <p:nvPr/>
        </p:nvSpPr>
        <p:spPr>
          <a:xfrm>
            <a:off x="5530054" y="2130805"/>
            <a:ext cx="102235" cy="180340"/>
          </a:xfrm>
          <a:custGeom>
            <a:avLst/>
            <a:gdLst/>
            <a:ahLst/>
            <a:cxnLst/>
            <a:rect l="l" t="t" r="r" b="b"/>
            <a:pathLst>
              <a:path w="102235" h="180339">
                <a:moveTo>
                  <a:pt x="101770" y="180081"/>
                </a:moveTo>
                <a:lnTo>
                  <a:pt x="0" y="168826"/>
                </a:lnTo>
                <a:lnTo>
                  <a:pt x="0" y="0"/>
                </a:lnTo>
                <a:lnTo>
                  <a:pt x="101770" y="0"/>
                </a:lnTo>
                <a:lnTo>
                  <a:pt x="101770" y="180081"/>
                </a:lnTo>
                <a:close/>
              </a:path>
            </a:pathLst>
          </a:custGeom>
          <a:solidFill>
            <a:srgbClr val="324043"/>
          </a:solidFill>
        </p:spPr>
        <p:txBody>
          <a:bodyPr wrap="square" lIns="0" tIns="0" rIns="0" bIns="0" rtlCol="0"/>
          <a:lstStyle/>
          <a:p>
            <a:endParaRPr/>
          </a:p>
        </p:txBody>
      </p:sp>
      <p:sp>
        <p:nvSpPr>
          <p:cNvPr id="15" name="object 12">
            <a:extLst>
              <a:ext uri="{FF2B5EF4-FFF2-40B4-BE49-F238E27FC236}">
                <a16:creationId xmlns:a16="http://schemas.microsoft.com/office/drawing/2014/main" id="{BB1CD252-AE18-4604-B1B6-D72EB4A74444}"/>
              </a:ext>
            </a:extLst>
          </p:cNvPr>
          <p:cNvSpPr/>
          <p:nvPr/>
        </p:nvSpPr>
        <p:spPr>
          <a:xfrm>
            <a:off x="5677067" y="1860670"/>
            <a:ext cx="102235" cy="450215"/>
          </a:xfrm>
          <a:custGeom>
            <a:avLst/>
            <a:gdLst/>
            <a:ahLst/>
            <a:cxnLst/>
            <a:rect l="l" t="t" r="r" b="b"/>
            <a:pathLst>
              <a:path w="102235" h="450214">
                <a:moveTo>
                  <a:pt x="0" y="450216"/>
                </a:moveTo>
                <a:lnTo>
                  <a:pt x="0" y="123817"/>
                </a:lnTo>
                <a:lnTo>
                  <a:pt x="101770" y="0"/>
                </a:lnTo>
                <a:lnTo>
                  <a:pt x="101770" y="371430"/>
                </a:lnTo>
                <a:lnTo>
                  <a:pt x="0" y="450216"/>
                </a:lnTo>
                <a:close/>
              </a:path>
            </a:pathLst>
          </a:custGeom>
          <a:solidFill>
            <a:srgbClr val="E6ECE4"/>
          </a:solidFill>
        </p:spPr>
        <p:txBody>
          <a:bodyPr wrap="square" lIns="0" tIns="0" rIns="0" bIns="0" rtlCol="0"/>
          <a:lstStyle/>
          <a:p>
            <a:endParaRPr/>
          </a:p>
        </p:txBody>
      </p:sp>
      <p:sp>
        <p:nvSpPr>
          <p:cNvPr id="16" name="object 13">
            <a:extLst>
              <a:ext uri="{FF2B5EF4-FFF2-40B4-BE49-F238E27FC236}">
                <a16:creationId xmlns:a16="http://schemas.microsoft.com/office/drawing/2014/main" id="{4DE7C2A8-6ACE-46B1-B8DE-C408E40EE4E8}"/>
              </a:ext>
            </a:extLst>
          </p:cNvPr>
          <p:cNvSpPr/>
          <p:nvPr/>
        </p:nvSpPr>
        <p:spPr>
          <a:xfrm>
            <a:off x="5416976" y="1860670"/>
            <a:ext cx="90805" cy="90170"/>
          </a:xfrm>
          <a:custGeom>
            <a:avLst/>
            <a:gdLst/>
            <a:ahLst/>
            <a:cxnLst/>
            <a:rect l="l" t="t" r="r" b="b"/>
            <a:pathLst>
              <a:path w="90804" h="90169">
                <a:moveTo>
                  <a:pt x="79154" y="90040"/>
                </a:moveTo>
                <a:lnTo>
                  <a:pt x="0" y="90040"/>
                </a:lnTo>
                <a:lnTo>
                  <a:pt x="90462" y="0"/>
                </a:lnTo>
                <a:lnTo>
                  <a:pt x="79154" y="90040"/>
                </a:lnTo>
                <a:close/>
              </a:path>
            </a:pathLst>
          </a:custGeom>
          <a:solidFill>
            <a:srgbClr val="596A66"/>
          </a:solidFill>
        </p:spPr>
        <p:txBody>
          <a:bodyPr wrap="square" lIns="0" tIns="0" rIns="0" bIns="0" rtlCol="0"/>
          <a:lstStyle/>
          <a:p>
            <a:endParaRPr/>
          </a:p>
        </p:txBody>
      </p:sp>
      <p:sp>
        <p:nvSpPr>
          <p:cNvPr id="17" name="object 14">
            <a:extLst>
              <a:ext uri="{FF2B5EF4-FFF2-40B4-BE49-F238E27FC236}">
                <a16:creationId xmlns:a16="http://schemas.microsoft.com/office/drawing/2014/main" id="{C376DC5D-D7FA-47A2-A39E-2ADA2418D6C6}"/>
              </a:ext>
            </a:extLst>
          </p:cNvPr>
          <p:cNvSpPr/>
          <p:nvPr/>
        </p:nvSpPr>
        <p:spPr>
          <a:xfrm>
            <a:off x="5575297" y="1860670"/>
            <a:ext cx="57150" cy="101600"/>
          </a:xfrm>
          <a:custGeom>
            <a:avLst/>
            <a:gdLst/>
            <a:ahLst/>
            <a:cxnLst/>
            <a:rect l="l" t="t" r="r" b="b"/>
            <a:pathLst>
              <a:path w="57150" h="101600">
                <a:moveTo>
                  <a:pt x="56527" y="101296"/>
                </a:moveTo>
                <a:lnTo>
                  <a:pt x="0" y="101296"/>
                </a:lnTo>
                <a:lnTo>
                  <a:pt x="0" y="0"/>
                </a:lnTo>
                <a:lnTo>
                  <a:pt x="56527" y="11266"/>
                </a:lnTo>
                <a:lnTo>
                  <a:pt x="56527" y="101296"/>
                </a:lnTo>
                <a:close/>
              </a:path>
            </a:pathLst>
          </a:custGeom>
          <a:solidFill>
            <a:srgbClr val="39494D"/>
          </a:solidFill>
        </p:spPr>
        <p:txBody>
          <a:bodyPr wrap="square" lIns="0" tIns="0" rIns="0" bIns="0" rtlCol="0"/>
          <a:lstStyle/>
          <a:p>
            <a:endParaRPr/>
          </a:p>
        </p:txBody>
      </p:sp>
      <p:sp>
        <p:nvSpPr>
          <p:cNvPr id="18" name="object 15">
            <a:extLst>
              <a:ext uri="{FF2B5EF4-FFF2-40B4-BE49-F238E27FC236}">
                <a16:creationId xmlns:a16="http://schemas.microsoft.com/office/drawing/2014/main" id="{55F360F8-4CF5-4763-A1AE-FEDEBF495E51}"/>
              </a:ext>
            </a:extLst>
          </p:cNvPr>
          <p:cNvSpPr/>
          <p:nvPr/>
        </p:nvSpPr>
        <p:spPr>
          <a:xfrm>
            <a:off x="5597901" y="1860670"/>
            <a:ext cx="34290" cy="101600"/>
          </a:xfrm>
          <a:custGeom>
            <a:avLst/>
            <a:gdLst/>
            <a:ahLst/>
            <a:cxnLst/>
            <a:rect l="l" t="t" r="r" b="b"/>
            <a:pathLst>
              <a:path w="34289" h="101600">
                <a:moveTo>
                  <a:pt x="33923" y="101296"/>
                </a:moveTo>
                <a:lnTo>
                  <a:pt x="0" y="101296"/>
                </a:lnTo>
                <a:lnTo>
                  <a:pt x="0" y="0"/>
                </a:lnTo>
                <a:lnTo>
                  <a:pt x="33923" y="11266"/>
                </a:lnTo>
                <a:lnTo>
                  <a:pt x="33923" y="101296"/>
                </a:lnTo>
                <a:close/>
              </a:path>
            </a:pathLst>
          </a:custGeom>
          <a:solidFill>
            <a:srgbClr val="172126"/>
          </a:solidFill>
        </p:spPr>
        <p:txBody>
          <a:bodyPr wrap="square" lIns="0" tIns="0" rIns="0" bIns="0" rtlCol="0"/>
          <a:lstStyle/>
          <a:p>
            <a:endParaRPr/>
          </a:p>
        </p:txBody>
      </p:sp>
      <p:sp>
        <p:nvSpPr>
          <p:cNvPr id="19" name="object 16">
            <a:extLst>
              <a:ext uri="{FF2B5EF4-FFF2-40B4-BE49-F238E27FC236}">
                <a16:creationId xmlns:a16="http://schemas.microsoft.com/office/drawing/2014/main" id="{4BFB9D1A-6E67-44F1-BB64-7F6B22E86517}"/>
              </a:ext>
            </a:extLst>
          </p:cNvPr>
          <p:cNvSpPr/>
          <p:nvPr/>
        </p:nvSpPr>
        <p:spPr>
          <a:xfrm>
            <a:off x="5857982" y="1883192"/>
            <a:ext cx="57150" cy="79375"/>
          </a:xfrm>
          <a:custGeom>
            <a:avLst/>
            <a:gdLst/>
            <a:ahLst/>
            <a:cxnLst/>
            <a:rect l="l" t="t" r="r" b="b"/>
            <a:pathLst>
              <a:path w="57150" h="79375">
                <a:moveTo>
                  <a:pt x="56539" y="78774"/>
                </a:moveTo>
                <a:lnTo>
                  <a:pt x="0" y="67519"/>
                </a:lnTo>
                <a:lnTo>
                  <a:pt x="0" y="0"/>
                </a:lnTo>
                <a:lnTo>
                  <a:pt x="56539" y="0"/>
                </a:lnTo>
                <a:lnTo>
                  <a:pt x="56539" y="78774"/>
                </a:lnTo>
                <a:close/>
              </a:path>
            </a:pathLst>
          </a:custGeom>
          <a:solidFill>
            <a:srgbClr val="758478"/>
          </a:solidFill>
        </p:spPr>
        <p:txBody>
          <a:bodyPr wrap="square" lIns="0" tIns="0" rIns="0" bIns="0" rtlCol="0"/>
          <a:lstStyle/>
          <a:p>
            <a:endParaRPr/>
          </a:p>
        </p:txBody>
      </p:sp>
      <p:sp>
        <p:nvSpPr>
          <p:cNvPr id="20" name="object 17">
            <a:extLst>
              <a:ext uri="{FF2B5EF4-FFF2-40B4-BE49-F238E27FC236}">
                <a16:creationId xmlns:a16="http://schemas.microsoft.com/office/drawing/2014/main" id="{9ADF9007-C14B-464C-A798-21409C834CF2}"/>
              </a:ext>
            </a:extLst>
          </p:cNvPr>
          <p:cNvSpPr/>
          <p:nvPr/>
        </p:nvSpPr>
        <p:spPr>
          <a:xfrm>
            <a:off x="5428284" y="1545527"/>
            <a:ext cx="768985" cy="292735"/>
          </a:xfrm>
          <a:custGeom>
            <a:avLst/>
            <a:gdLst/>
            <a:ahLst/>
            <a:cxnLst/>
            <a:rect l="l" t="t" r="r" b="b"/>
            <a:pathLst>
              <a:path w="768985" h="292735">
                <a:moveTo>
                  <a:pt x="565391" y="292633"/>
                </a:moveTo>
                <a:lnTo>
                  <a:pt x="0" y="258867"/>
                </a:lnTo>
                <a:lnTo>
                  <a:pt x="0" y="247612"/>
                </a:lnTo>
                <a:lnTo>
                  <a:pt x="260080" y="0"/>
                </a:lnTo>
                <a:lnTo>
                  <a:pt x="768932" y="22510"/>
                </a:lnTo>
                <a:lnTo>
                  <a:pt x="565391" y="292633"/>
                </a:lnTo>
                <a:close/>
              </a:path>
            </a:pathLst>
          </a:custGeom>
          <a:solidFill>
            <a:srgbClr val="D56232"/>
          </a:solidFill>
        </p:spPr>
        <p:txBody>
          <a:bodyPr wrap="square" lIns="0" tIns="0" rIns="0" bIns="0" rtlCol="0"/>
          <a:lstStyle/>
          <a:p>
            <a:endParaRPr/>
          </a:p>
        </p:txBody>
      </p:sp>
      <p:sp>
        <p:nvSpPr>
          <p:cNvPr id="21" name="object 18">
            <a:extLst>
              <a:ext uri="{FF2B5EF4-FFF2-40B4-BE49-F238E27FC236}">
                <a16:creationId xmlns:a16="http://schemas.microsoft.com/office/drawing/2014/main" id="{C092348A-9829-47C7-BC7B-C61A431CCFF1}"/>
              </a:ext>
            </a:extLst>
          </p:cNvPr>
          <p:cNvSpPr/>
          <p:nvPr/>
        </p:nvSpPr>
        <p:spPr>
          <a:xfrm>
            <a:off x="5428284" y="1568037"/>
            <a:ext cx="768985" cy="270510"/>
          </a:xfrm>
          <a:custGeom>
            <a:avLst/>
            <a:gdLst/>
            <a:ahLst/>
            <a:cxnLst/>
            <a:rect l="l" t="t" r="r" b="b"/>
            <a:pathLst>
              <a:path w="768985" h="270510">
                <a:moveTo>
                  <a:pt x="573872" y="258867"/>
                </a:moveTo>
                <a:lnTo>
                  <a:pt x="554095" y="258867"/>
                </a:lnTo>
                <a:lnTo>
                  <a:pt x="757636" y="0"/>
                </a:lnTo>
                <a:lnTo>
                  <a:pt x="768932" y="0"/>
                </a:lnTo>
                <a:lnTo>
                  <a:pt x="573872" y="258867"/>
                </a:lnTo>
                <a:close/>
              </a:path>
              <a:path w="768985" h="270510">
                <a:moveTo>
                  <a:pt x="565391" y="270122"/>
                </a:moveTo>
                <a:lnTo>
                  <a:pt x="0" y="236357"/>
                </a:lnTo>
                <a:lnTo>
                  <a:pt x="0" y="225102"/>
                </a:lnTo>
                <a:lnTo>
                  <a:pt x="554095" y="258867"/>
                </a:lnTo>
                <a:lnTo>
                  <a:pt x="573872" y="258867"/>
                </a:lnTo>
                <a:lnTo>
                  <a:pt x="565391" y="270122"/>
                </a:lnTo>
                <a:close/>
              </a:path>
            </a:pathLst>
          </a:custGeom>
          <a:solidFill>
            <a:srgbClr val="690F08"/>
          </a:solidFill>
        </p:spPr>
        <p:txBody>
          <a:bodyPr wrap="square" lIns="0" tIns="0" rIns="0" bIns="0" rtlCol="0"/>
          <a:lstStyle/>
          <a:p>
            <a:endParaRPr/>
          </a:p>
        </p:txBody>
      </p:sp>
      <p:sp>
        <p:nvSpPr>
          <p:cNvPr id="22" name="object 19">
            <a:extLst>
              <a:ext uri="{FF2B5EF4-FFF2-40B4-BE49-F238E27FC236}">
                <a16:creationId xmlns:a16="http://schemas.microsoft.com/office/drawing/2014/main" id="{764430AE-FC8A-403B-B778-02A3CA8845B8}"/>
              </a:ext>
            </a:extLst>
          </p:cNvPr>
          <p:cNvSpPr/>
          <p:nvPr/>
        </p:nvSpPr>
        <p:spPr>
          <a:xfrm>
            <a:off x="5518746" y="1691855"/>
            <a:ext cx="237490" cy="90170"/>
          </a:xfrm>
          <a:custGeom>
            <a:avLst/>
            <a:gdLst/>
            <a:ahLst/>
            <a:cxnLst/>
            <a:rect l="l" t="t" r="r" b="b"/>
            <a:pathLst>
              <a:path w="237489" h="90169">
                <a:moveTo>
                  <a:pt x="147001" y="90040"/>
                </a:moveTo>
                <a:lnTo>
                  <a:pt x="0" y="78785"/>
                </a:lnTo>
                <a:lnTo>
                  <a:pt x="79154" y="0"/>
                </a:lnTo>
                <a:lnTo>
                  <a:pt x="237464" y="11255"/>
                </a:lnTo>
                <a:lnTo>
                  <a:pt x="147001" y="90040"/>
                </a:lnTo>
                <a:close/>
              </a:path>
            </a:pathLst>
          </a:custGeom>
          <a:solidFill>
            <a:srgbClr val="3D5076"/>
          </a:solidFill>
        </p:spPr>
        <p:txBody>
          <a:bodyPr wrap="square" lIns="0" tIns="0" rIns="0" bIns="0" rtlCol="0"/>
          <a:lstStyle/>
          <a:p>
            <a:endParaRPr/>
          </a:p>
        </p:txBody>
      </p:sp>
      <p:sp>
        <p:nvSpPr>
          <p:cNvPr id="23" name="object 20">
            <a:extLst>
              <a:ext uri="{FF2B5EF4-FFF2-40B4-BE49-F238E27FC236}">
                <a16:creationId xmlns:a16="http://schemas.microsoft.com/office/drawing/2014/main" id="{D63B656E-FE7A-4B68-AE2E-E5BC4DA6BBE0}"/>
              </a:ext>
            </a:extLst>
          </p:cNvPr>
          <p:cNvSpPr/>
          <p:nvPr/>
        </p:nvSpPr>
        <p:spPr>
          <a:xfrm>
            <a:off x="6197217" y="1905691"/>
            <a:ext cx="79375" cy="281940"/>
          </a:xfrm>
          <a:custGeom>
            <a:avLst/>
            <a:gdLst/>
            <a:ahLst/>
            <a:cxnLst/>
            <a:rect l="l" t="t" r="r" b="b"/>
            <a:pathLst>
              <a:path w="79375" h="281939">
                <a:moveTo>
                  <a:pt x="0" y="281378"/>
                </a:moveTo>
                <a:lnTo>
                  <a:pt x="0" y="22510"/>
                </a:lnTo>
                <a:lnTo>
                  <a:pt x="79154" y="0"/>
                </a:lnTo>
                <a:lnTo>
                  <a:pt x="79154" y="258867"/>
                </a:lnTo>
                <a:lnTo>
                  <a:pt x="0" y="281378"/>
                </a:lnTo>
                <a:close/>
              </a:path>
            </a:pathLst>
          </a:custGeom>
          <a:solidFill>
            <a:srgbClr val="758478"/>
          </a:solidFill>
        </p:spPr>
        <p:txBody>
          <a:bodyPr wrap="square" lIns="0" tIns="0" rIns="0" bIns="0" rtlCol="0"/>
          <a:lstStyle/>
          <a:p>
            <a:endParaRPr/>
          </a:p>
        </p:txBody>
      </p:sp>
      <p:sp>
        <p:nvSpPr>
          <p:cNvPr id="24" name="object 21">
            <a:extLst>
              <a:ext uri="{FF2B5EF4-FFF2-40B4-BE49-F238E27FC236}">
                <a16:creationId xmlns:a16="http://schemas.microsoft.com/office/drawing/2014/main" id="{68176D67-5FC9-4672-ADC3-354FF3A1318D}"/>
              </a:ext>
            </a:extLst>
          </p:cNvPr>
          <p:cNvSpPr/>
          <p:nvPr/>
        </p:nvSpPr>
        <p:spPr>
          <a:xfrm>
            <a:off x="6197217" y="1916946"/>
            <a:ext cx="57150" cy="247650"/>
          </a:xfrm>
          <a:custGeom>
            <a:avLst/>
            <a:gdLst/>
            <a:ahLst/>
            <a:cxnLst/>
            <a:rect l="l" t="t" r="r" b="b"/>
            <a:pathLst>
              <a:path w="57150" h="247650">
                <a:moveTo>
                  <a:pt x="0" y="247612"/>
                </a:moveTo>
                <a:lnTo>
                  <a:pt x="0" y="11255"/>
                </a:lnTo>
                <a:lnTo>
                  <a:pt x="56527" y="0"/>
                </a:lnTo>
                <a:lnTo>
                  <a:pt x="56527" y="236357"/>
                </a:lnTo>
                <a:lnTo>
                  <a:pt x="0" y="247612"/>
                </a:lnTo>
                <a:close/>
              </a:path>
            </a:pathLst>
          </a:custGeom>
          <a:solidFill>
            <a:srgbClr val="A3D7C6"/>
          </a:solidFill>
        </p:spPr>
        <p:txBody>
          <a:bodyPr wrap="square" lIns="0" tIns="0" rIns="0" bIns="0" rtlCol="0"/>
          <a:lstStyle/>
          <a:p>
            <a:endParaRPr/>
          </a:p>
        </p:txBody>
      </p:sp>
      <p:sp>
        <p:nvSpPr>
          <p:cNvPr id="25" name="object 22">
            <a:extLst>
              <a:ext uri="{FF2B5EF4-FFF2-40B4-BE49-F238E27FC236}">
                <a16:creationId xmlns:a16="http://schemas.microsoft.com/office/drawing/2014/main" id="{95709E79-C2DE-4453-8831-2462C2D1C14C}"/>
              </a:ext>
            </a:extLst>
          </p:cNvPr>
          <p:cNvSpPr/>
          <p:nvPr/>
        </p:nvSpPr>
        <p:spPr>
          <a:xfrm>
            <a:off x="5484823" y="1815650"/>
            <a:ext cx="509270" cy="67945"/>
          </a:xfrm>
          <a:custGeom>
            <a:avLst/>
            <a:gdLst/>
            <a:ahLst/>
            <a:cxnLst/>
            <a:rect l="l" t="t" r="r" b="b"/>
            <a:pathLst>
              <a:path w="509270" h="67944">
                <a:moveTo>
                  <a:pt x="508852" y="67530"/>
                </a:moveTo>
                <a:lnTo>
                  <a:pt x="0" y="11255"/>
                </a:lnTo>
                <a:lnTo>
                  <a:pt x="0" y="0"/>
                </a:lnTo>
                <a:lnTo>
                  <a:pt x="508852" y="22510"/>
                </a:lnTo>
                <a:lnTo>
                  <a:pt x="508852" y="67530"/>
                </a:lnTo>
                <a:close/>
              </a:path>
            </a:pathLst>
          </a:custGeom>
          <a:solidFill>
            <a:srgbClr val="758478"/>
          </a:solidFill>
        </p:spPr>
        <p:txBody>
          <a:bodyPr wrap="square" lIns="0" tIns="0" rIns="0" bIns="0" rtlCol="0"/>
          <a:lstStyle/>
          <a:p>
            <a:endParaRPr/>
          </a:p>
        </p:txBody>
      </p:sp>
      <p:sp>
        <p:nvSpPr>
          <p:cNvPr id="26" name="object 23">
            <a:extLst>
              <a:ext uri="{FF2B5EF4-FFF2-40B4-BE49-F238E27FC236}">
                <a16:creationId xmlns:a16="http://schemas.microsoft.com/office/drawing/2014/main" id="{1674D5DC-A703-45B0-8C1F-85AD59C74899}"/>
              </a:ext>
            </a:extLst>
          </p:cNvPr>
          <p:cNvSpPr/>
          <p:nvPr/>
        </p:nvSpPr>
        <p:spPr>
          <a:xfrm>
            <a:off x="5880608" y="1883192"/>
            <a:ext cx="34290" cy="56515"/>
          </a:xfrm>
          <a:custGeom>
            <a:avLst/>
            <a:gdLst/>
            <a:ahLst/>
            <a:cxnLst/>
            <a:rect l="l" t="t" r="r" b="b"/>
            <a:pathLst>
              <a:path w="34289" h="56514">
                <a:moveTo>
                  <a:pt x="0" y="0"/>
                </a:moveTo>
                <a:lnTo>
                  <a:pt x="33923" y="0"/>
                </a:lnTo>
                <a:lnTo>
                  <a:pt x="33923" y="56275"/>
                </a:lnTo>
                <a:lnTo>
                  <a:pt x="0" y="56275"/>
                </a:lnTo>
                <a:lnTo>
                  <a:pt x="0" y="0"/>
                </a:lnTo>
                <a:close/>
              </a:path>
            </a:pathLst>
          </a:custGeom>
          <a:solidFill>
            <a:srgbClr val="A3D7C6"/>
          </a:solidFill>
        </p:spPr>
        <p:txBody>
          <a:bodyPr wrap="square" lIns="0" tIns="0" rIns="0" bIns="0" rtlCol="0"/>
          <a:lstStyle/>
          <a:p>
            <a:endParaRPr/>
          </a:p>
        </p:txBody>
      </p:sp>
      <p:sp>
        <p:nvSpPr>
          <p:cNvPr id="27" name="object 24">
            <a:extLst>
              <a:ext uri="{FF2B5EF4-FFF2-40B4-BE49-F238E27FC236}">
                <a16:creationId xmlns:a16="http://schemas.microsoft.com/office/drawing/2014/main" id="{F79364D6-FA3B-44CB-95AA-A6BF1876E6BA}"/>
              </a:ext>
            </a:extLst>
          </p:cNvPr>
          <p:cNvSpPr/>
          <p:nvPr/>
        </p:nvSpPr>
        <p:spPr>
          <a:xfrm>
            <a:off x="5541362" y="1725609"/>
            <a:ext cx="180975" cy="45085"/>
          </a:xfrm>
          <a:custGeom>
            <a:avLst/>
            <a:gdLst/>
            <a:ahLst/>
            <a:cxnLst/>
            <a:rect l="l" t="t" r="r" b="b"/>
            <a:pathLst>
              <a:path w="180975" h="45085">
                <a:moveTo>
                  <a:pt x="135705" y="45031"/>
                </a:moveTo>
                <a:lnTo>
                  <a:pt x="0" y="33765"/>
                </a:lnTo>
                <a:lnTo>
                  <a:pt x="147013" y="33765"/>
                </a:lnTo>
                <a:lnTo>
                  <a:pt x="135705" y="45031"/>
                </a:lnTo>
                <a:close/>
              </a:path>
              <a:path w="180975" h="45085">
                <a:moveTo>
                  <a:pt x="169617" y="11255"/>
                </a:moveTo>
                <a:lnTo>
                  <a:pt x="22626" y="0"/>
                </a:lnTo>
                <a:lnTo>
                  <a:pt x="180925" y="0"/>
                </a:lnTo>
                <a:lnTo>
                  <a:pt x="169617" y="11255"/>
                </a:lnTo>
                <a:close/>
              </a:path>
              <a:path w="180975" h="45085">
                <a:moveTo>
                  <a:pt x="158309" y="22510"/>
                </a:moveTo>
                <a:lnTo>
                  <a:pt x="11307" y="22510"/>
                </a:lnTo>
                <a:lnTo>
                  <a:pt x="11307" y="11255"/>
                </a:lnTo>
                <a:lnTo>
                  <a:pt x="158309" y="22510"/>
                </a:lnTo>
                <a:close/>
              </a:path>
            </a:pathLst>
          </a:custGeom>
          <a:solidFill>
            <a:srgbClr val="1E2131"/>
          </a:solidFill>
        </p:spPr>
        <p:txBody>
          <a:bodyPr wrap="square" lIns="0" tIns="0" rIns="0" bIns="0" rtlCol="0"/>
          <a:lstStyle/>
          <a:p>
            <a:endParaRPr/>
          </a:p>
        </p:txBody>
      </p:sp>
      <p:sp>
        <p:nvSpPr>
          <p:cNvPr id="28" name="object 25">
            <a:extLst>
              <a:ext uri="{FF2B5EF4-FFF2-40B4-BE49-F238E27FC236}">
                <a16:creationId xmlns:a16="http://schemas.microsoft.com/office/drawing/2014/main" id="{CE098BEE-F5C9-4C82-81AD-8D003C416163}"/>
              </a:ext>
            </a:extLst>
          </p:cNvPr>
          <p:cNvSpPr/>
          <p:nvPr/>
        </p:nvSpPr>
        <p:spPr>
          <a:xfrm>
            <a:off x="5145588" y="1804395"/>
            <a:ext cx="2115185" cy="720725"/>
          </a:xfrm>
          <a:custGeom>
            <a:avLst/>
            <a:gdLst/>
            <a:ahLst/>
            <a:cxnLst/>
            <a:rect l="l" t="t" r="r" b="b"/>
            <a:pathLst>
              <a:path w="2115185" h="720725">
                <a:moveTo>
                  <a:pt x="2104671" y="247612"/>
                </a:moveTo>
                <a:lnTo>
                  <a:pt x="1323017" y="247612"/>
                </a:lnTo>
                <a:lnTo>
                  <a:pt x="1323017" y="236357"/>
                </a:lnTo>
                <a:lnTo>
                  <a:pt x="1334324" y="146316"/>
                </a:lnTo>
                <a:lnTo>
                  <a:pt x="1334324" y="45020"/>
                </a:lnTo>
                <a:lnTo>
                  <a:pt x="1323017" y="0"/>
                </a:lnTo>
                <a:lnTo>
                  <a:pt x="1334324" y="33765"/>
                </a:lnTo>
                <a:lnTo>
                  <a:pt x="1402171" y="33765"/>
                </a:lnTo>
                <a:lnTo>
                  <a:pt x="1424787" y="123806"/>
                </a:lnTo>
                <a:lnTo>
                  <a:pt x="1424787" y="135061"/>
                </a:lnTo>
                <a:lnTo>
                  <a:pt x="1470018" y="135061"/>
                </a:lnTo>
                <a:lnTo>
                  <a:pt x="1470018" y="157571"/>
                </a:lnTo>
                <a:lnTo>
                  <a:pt x="1549173" y="157571"/>
                </a:lnTo>
                <a:lnTo>
                  <a:pt x="1549173" y="168826"/>
                </a:lnTo>
                <a:lnTo>
                  <a:pt x="1786638" y="168826"/>
                </a:lnTo>
                <a:lnTo>
                  <a:pt x="1786638" y="202592"/>
                </a:lnTo>
                <a:lnTo>
                  <a:pt x="2110325" y="202592"/>
                </a:lnTo>
                <a:lnTo>
                  <a:pt x="2104671" y="247612"/>
                </a:lnTo>
                <a:close/>
              </a:path>
              <a:path w="2115185" h="720725">
                <a:moveTo>
                  <a:pt x="1402171" y="33765"/>
                </a:moveTo>
                <a:lnTo>
                  <a:pt x="1356940" y="33765"/>
                </a:lnTo>
                <a:lnTo>
                  <a:pt x="1368248" y="22510"/>
                </a:lnTo>
                <a:lnTo>
                  <a:pt x="1390864" y="11255"/>
                </a:lnTo>
                <a:lnTo>
                  <a:pt x="1402171" y="11255"/>
                </a:lnTo>
                <a:lnTo>
                  <a:pt x="1402171" y="33765"/>
                </a:lnTo>
                <a:close/>
              </a:path>
              <a:path w="2115185" h="720725">
                <a:moveTo>
                  <a:pt x="1470018" y="135061"/>
                </a:moveTo>
                <a:lnTo>
                  <a:pt x="1436095" y="135061"/>
                </a:lnTo>
                <a:lnTo>
                  <a:pt x="1447403" y="101296"/>
                </a:lnTo>
                <a:lnTo>
                  <a:pt x="1470018" y="22510"/>
                </a:lnTo>
                <a:lnTo>
                  <a:pt x="1481326" y="22510"/>
                </a:lnTo>
                <a:lnTo>
                  <a:pt x="1481326" y="101296"/>
                </a:lnTo>
                <a:lnTo>
                  <a:pt x="1470018" y="135061"/>
                </a:lnTo>
                <a:close/>
              </a:path>
              <a:path w="2115185" h="720725">
                <a:moveTo>
                  <a:pt x="1549173" y="157571"/>
                </a:moveTo>
                <a:lnTo>
                  <a:pt x="1470018" y="157571"/>
                </a:lnTo>
                <a:lnTo>
                  <a:pt x="1571789" y="56275"/>
                </a:lnTo>
                <a:lnTo>
                  <a:pt x="1571789" y="78785"/>
                </a:lnTo>
                <a:lnTo>
                  <a:pt x="1560481" y="123806"/>
                </a:lnTo>
                <a:lnTo>
                  <a:pt x="1549173" y="157571"/>
                </a:lnTo>
                <a:close/>
              </a:path>
              <a:path w="2115185" h="720725">
                <a:moveTo>
                  <a:pt x="1730099" y="168826"/>
                </a:moveTo>
                <a:lnTo>
                  <a:pt x="1560481" y="168826"/>
                </a:lnTo>
                <a:lnTo>
                  <a:pt x="1594405" y="157571"/>
                </a:lnTo>
                <a:lnTo>
                  <a:pt x="1628328" y="112551"/>
                </a:lnTo>
                <a:lnTo>
                  <a:pt x="1650944" y="78785"/>
                </a:lnTo>
                <a:lnTo>
                  <a:pt x="1673560" y="67530"/>
                </a:lnTo>
                <a:lnTo>
                  <a:pt x="1696175" y="90040"/>
                </a:lnTo>
                <a:lnTo>
                  <a:pt x="1718791" y="135061"/>
                </a:lnTo>
                <a:lnTo>
                  <a:pt x="1730099" y="168826"/>
                </a:lnTo>
                <a:close/>
              </a:path>
              <a:path w="2115185" h="720725">
                <a:moveTo>
                  <a:pt x="1786638" y="168826"/>
                </a:moveTo>
                <a:lnTo>
                  <a:pt x="1741407" y="168826"/>
                </a:lnTo>
                <a:lnTo>
                  <a:pt x="1741407" y="101296"/>
                </a:lnTo>
                <a:lnTo>
                  <a:pt x="1752714" y="90040"/>
                </a:lnTo>
                <a:lnTo>
                  <a:pt x="1764022" y="90040"/>
                </a:lnTo>
                <a:lnTo>
                  <a:pt x="1775330" y="112551"/>
                </a:lnTo>
                <a:lnTo>
                  <a:pt x="1786638" y="146316"/>
                </a:lnTo>
                <a:lnTo>
                  <a:pt x="1786638" y="168826"/>
                </a:lnTo>
                <a:close/>
              </a:path>
              <a:path w="2115185" h="720725">
                <a:moveTo>
                  <a:pt x="2110325" y="202592"/>
                </a:moveTo>
                <a:lnTo>
                  <a:pt x="1820561" y="202592"/>
                </a:lnTo>
                <a:lnTo>
                  <a:pt x="1854485" y="191337"/>
                </a:lnTo>
                <a:lnTo>
                  <a:pt x="1922332" y="123806"/>
                </a:lnTo>
                <a:lnTo>
                  <a:pt x="1944948" y="123806"/>
                </a:lnTo>
                <a:lnTo>
                  <a:pt x="1990179" y="146316"/>
                </a:lnTo>
                <a:lnTo>
                  <a:pt x="2012795" y="168826"/>
                </a:lnTo>
                <a:lnTo>
                  <a:pt x="2114565" y="168826"/>
                </a:lnTo>
                <a:lnTo>
                  <a:pt x="2110325" y="202592"/>
                </a:lnTo>
                <a:close/>
              </a:path>
              <a:path w="2115185" h="720725">
                <a:moveTo>
                  <a:pt x="915934" y="292633"/>
                </a:moveTo>
                <a:lnTo>
                  <a:pt x="701085" y="292633"/>
                </a:lnTo>
                <a:lnTo>
                  <a:pt x="701085" y="281378"/>
                </a:lnTo>
                <a:lnTo>
                  <a:pt x="723701" y="258867"/>
                </a:lnTo>
                <a:lnTo>
                  <a:pt x="780240" y="157571"/>
                </a:lnTo>
                <a:lnTo>
                  <a:pt x="802856" y="146316"/>
                </a:lnTo>
                <a:lnTo>
                  <a:pt x="814164" y="146316"/>
                </a:lnTo>
                <a:lnTo>
                  <a:pt x="814164" y="157571"/>
                </a:lnTo>
                <a:lnTo>
                  <a:pt x="802856" y="213847"/>
                </a:lnTo>
                <a:lnTo>
                  <a:pt x="802856" y="258867"/>
                </a:lnTo>
                <a:lnTo>
                  <a:pt x="791548" y="281378"/>
                </a:lnTo>
                <a:lnTo>
                  <a:pt x="893319" y="281378"/>
                </a:lnTo>
                <a:lnTo>
                  <a:pt x="915934" y="292633"/>
                </a:lnTo>
                <a:close/>
              </a:path>
              <a:path w="2115185" h="720725">
                <a:moveTo>
                  <a:pt x="2114565" y="168826"/>
                </a:moveTo>
                <a:lnTo>
                  <a:pt x="2035410" y="168826"/>
                </a:lnTo>
                <a:lnTo>
                  <a:pt x="2080642" y="157571"/>
                </a:lnTo>
                <a:lnTo>
                  <a:pt x="2103257" y="146316"/>
                </a:lnTo>
                <a:lnTo>
                  <a:pt x="2114565" y="146316"/>
                </a:lnTo>
                <a:lnTo>
                  <a:pt x="2114565" y="168826"/>
                </a:lnTo>
                <a:close/>
              </a:path>
              <a:path w="2115185" h="720725">
                <a:moveTo>
                  <a:pt x="949858" y="315143"/>
                </a:moveTo>
                <a:lnTo>
                  <a:pt x="610623" y="315143"/>
                </a:lnTo>
                <a:lnTo>
                  <a:pt x="621931" y="303888"/>
                </a:lnTo>
                <a:lnTo>
                  <a:pt x="621931" y="225102"/>
                </a:lnTo>
                <a:lnTo>
                  <a:pt x="633238" y="213847"/>
                </a:lnTo>
                <a:lnTo>
                  <a:pt x="655854" y="225102"/>
                </a:lnTo>
                <a:lnTo>
                  <a:pt x="689778" y="281378"/>
                </a:lnTo>
                <a:lnTo>
                  <a:pt x="701085" y="292633"/>
                </a:lnTo>
                <a:lnTo>
                  <a:pt x="915934" y="292633"/>
                </a:lnTo>
                <a:lnTo>
                  <a:pt x="949858" y="315143"/>
                </a:lnTo>
                <a:close/>
              </a:path>
              <a:path w="2115185" h="720725">
                <a:moveTo>
                  <a:pt x="2095719" y="281378"/>
                </a:moveTo>
                <a:lnTo>
                  <a:pt x="1187322" y="281378"/>
                </a:lnTo>
                <a:lnTo>
                  <a:pt x="1255170" y="213847"/>
                </a:lnTo>
                <a:lnTo>
                  <a:pt x="1277785" y="213847"/>
                </a:lnTo>
                <a:lnTo>
                  <a:pt x="1300401" y="236357"/>
                </a:lnTo>
                <a:lnTo>
                  <a:pt x="1323017" y="247612"/>
                </a:lnTo>
                <a:lnTo>
                  <a:pt x="2104671" y="247612"/>
                </a:lnTo>
                <a:lnTo>
                  <a:pt x="2103257" y="258867"/>
                </a:lnTo>
                <a:lnTo>
                  <a:pt x="2095719" y="281378"/>
                </a:lnTo>
                <a:close/>
              </a:path>
              <a:path w="2115185" h="720725">
                <a:moveTo>
                  <a:pt x="893319" y="281378"/>
                </a:moveTo>
                <a:lnTo>
                  <a:pt x="791548" y="281378"/>
                </a:lnTo>
                <a:lnTo>
                  <a:pt x="814164" y="270122"/>
                </a:lnTo>
                <a:lnTo>
                  <a:pt x="848087" y="236357"/>
                </a:lnTo>
                <a:lnTo>
                  <a:pt x="859395" y="236357"/>
                </a:lnTo>
                <a:lnTo>
                  <a:pt x="870703" y="258867"/>
                </a:lnTo>
                <a:lnTo>
                  <a:pt x="893319" y="281378"/>
                </a:lnTo>
                <a:close/>
              </a:path>
              <a:path w="2115185" h="720725">
                <a:moveTo>
                  <a:pt x="2045528" y="315143"/>
                </a:moveTo>
                <a:lnTo>
                  <a:pt x="1119475" y="315143"/>
                </a:lnTo>
                <a:lnTo>
                  <a:pt x="1108168" y="292633"/>
                </a:lnTo>
                <a:lnTo>
                  <a:pt x="1096860" y="247612"/>
                </a:lnTo>
                <a:lnTo>
                  <a:pt x="1164707" y="281378"/>
                </a:lnTo>
                <a:lnTo>
                  <a:pt x="2095719" y="281378"/>
                </a:lnTo>
                <a:lnTo>
                  <a:pt x="2091950" y="292633"/>
                </a:lnTo>
                <a:lnTo>
                  <a:pt x="2045528" y="315143"/>
                </a:lnTo>
                <a:close/>
              </a:path>
              <a:path w="2115185" h="720725">
                <a:moveTo>
                  <a:pt x="1883052" y="393929"/>
                </a:moveTo>
                <a:lnTo>
                  <a:pt x="972474" y="393929"/>
                </a:lnTo>
                <a:lnTo>
                  <a:pt x="983781" y="371418"/>
                </a:lnTo>
                <a:lnTo>
                  <a:pt x="1006397" y="348908"/>
                </a:lnTo>
                <a:lnTo>
                  <a:pt x="1017705" y="315143"/>
                </a:lnTo>
                <a:lnTo>
                  <a:pt x="1017705" y="258867"/>
                </a:lnTo>
                <a:lnTo>
                  <a:pt x="1040321" y="270122"/>
                </a:lnTo>
                <a:lnTo>
                  <a:pt x="1108168" y="315143"/>
                </a:lnTo>
                <a:lnTo>
                  <a:pt x="2045528" y="315143"/>
                </a:lnTo>
                <a:lnTo>
                  <a:pt x="1883052" y="393929"/>
                </a:lnTo>
                <a:close/>
              </a:path>
              <a:path w="2115185" h="720725">
                <a:moveTo>
                  <a:pt x="301542" y="393929"/>
                </a:moveTo>
                <a:lnTo>
                  <a:pt x="124386" y="393929"/>
                </a:lnTo>
                <a:lnTo>
                  <a:pt x="135694" y="360163"/>
                </a:lnTo>
                <a:lnTo>
                  <a:pt x="158309" y="315143"/>
                </a:lnTo>
                <a:lnTo>
                  <a:pt x="180925" y="281378"/>
                </a:lnTo>
                <a:lnTo>
                  <a:pt x="214848" y="281378"/>
                </a:lnTo>
                <a:lnTo>
                  <a:pt x="214848" y="292633"/>
                </a:lnTo>
                <a:lnTo>
                  <a:pt x="226156" y="303888"/>
                </a:lnTo>
                <a:lnTo>
                  <a:pt x="327927" y="303888"/>
                </a:lnTo>
                <a:lnTo>
                  <a:pt x="327927" y="326398"/>
                </a:lnTo>
                <a:lnTo>
                  <a:pt x="316619" y="371418"/>
                </a:lnTo>
                <a:lnTo>
                  <a:pt x="301542" y="393929"/>
                </a:lnTo>
                <a:close/>
              </a:path>
              <a:path w="2115185" h="720725">
                <a:moveTo>
                  <a:pt x="1766998" y="450204"/>
                </a:moveTo>
                <a:lnTo>
                  <a:pt x="554084" y="450204"/>
                </a:lnTo>
                <a:lnTo>
                  <a:pt x="565391" y="438949"/>
                </a:lnTo>
                <a:lnTo>
                  <a:pt x="565391" y="416439"/>
                </a:lnTo>
                <a:lnTo>
                  <a:pt x="554084" y="315143"/>
                </a:lnTo>
                <a:lnTo>
                  <a:pt x="554084" y="281378"/>
                </a:lnTo>
                <a:lnTo>
                  <a:pt x="565391" y="281378"/>
                </a:lnTo>
                <a:lnTo>
                  <a:pt x="576699" y="292633"/>
                </a:lnTo>
                <a:lnTo>
                  <a:pt x="610623" y="315143"/>
                </a:lnTo>
                <a:lnTo>
                  <a:pt x="949858" y="315143"/>
                </a:lnTo>
                <a:lnTo>
                  <a:pt x="949858" y="382674"/>
                </a:lnTo>
                <a:lnTo>
                  <a:pt x="961166" y="393929"/>
                </a:lnTo>
                <a:lnTo>
                  <a:pt x="1883052" y="393929"/>
                </a:lnTo>
                <a:lnTo>
                  <a:pt x="1766998" y="450204"/>
                </a:lnTo>
                <a:close/>
              </a:path>
              <a:path w="2115185" h="720725">
                <a:moveTo>
                  <a:pt x="327927" y="303888"/>
                </a:moveTo>
                <a:lnTo>
                  <a:pt x="282695" y="303888"/>
                </a:lnTo>
                <a:lnTo>
                  <a:pt x="316619" y="292633"/>
                </a:lnTo>
                <a:lnTo>
                  <a:pt x="327927" y="303888"/>
                </a:lnTo>
                <a:close/>
              </a:path>
              <a:path w="2115185" h="720725">
                <a:moveTo>
                  <a:pt x="294003" y="427694"/>
                </a:moveTo>
                <a:lnTo>
                  <a:pt x="90462" y="427694"/>
                </a:lnTo>
                <a:lnTo>
                  <a:pt x="90462" y="360163"/>
                </a:lnTo>
                <a:lnTo>
                  <a:pt x="101770" y="393929"/>
                </a:lnTo>
                <a:lnTo>
                  <a:pt x="301542" y="393929"/>
                </a:lnTo>
                <a:lnTo>
                  <a:pt x="294003" y="405184"/>
                </a:lnTo>
                <a:lnTo>
                  <a:pt x="294003" y="427694"/>
                </a:lnTo>
                <a:close/>
              </a:path>
              <a:path w="2115185" h="720725">
                <a:moveTo>
                  <a:pt x="382204" y="427694"/>
                </a:moveTo>
                <a:lnTo>
                  <a:pt x="294003" y="427694"/>
                </a:lnTo>
                <a:lnTo>
                  <a:pt x="327927" y="416439"/>
                </a:lnTo>
                <a:lnTo>
                  <a:pt x="384466" y="360163"/>
                </a:lnTo>
                <a:lnTo>
                  <a:pt x="395774" y="360163"/>
                </a:lnTo>
                <a:lnTo>
                  <a:pt x="395774" y="393929"/>
                </a:lnTo>
                <a:lnTo>
                  <a:pt x="382204" y="427694"/>
                </a:lnTo>
                <a:close/>
              </a:path>
              <a:path w="2115185" h="720725">
                <a:moveTo>
                  <a:pt x="1209938" y="720327"/>
                </a:moveTo>
                <a:lnTo>
                  <a:pt x="45231" y="630286"/>
                </a:lnTo>
                <a:lnTo>
                  <a:pt x="67847" y="585266"/>
                </a:lnTo>
                <a:lnTo>
                  <a:pt x="67847" y="517735"/>
                </a:lnTo>
                <a:lnTo>
                  <a:pt x="56539" y="495225"/>
                </a:lnTo>
                <a:lnTo>
                  <a:pt x="0" y="427694"/>
                </a:lnTo>
                <a:lnTo>
                  <a:pt x="0" y="405184"/>
                </a:lnTo>
                <a:lnTo>
                  <a:pt x="22615" y="405184"/>
                </a:lnTo>
                <a:lnTo>
                  <a:pt x="56539" y="416439"/>
                </a:lnTo>
                <a:lnTo>
                  <a:pt x="79154" y="427694"/>
                </a:lnTo>
                <a:lnTo>
                  <a:pt x="382204" y="427694"/>
                </a:lnTo>
                <a:lnTo>
                  <a:pt x="373158" y="450204"/>
                </a:lnTo>
                <a:lnTo>
                  <a:pt x="350542" y="483970"/>
                </a:lnTo>
                <a:lnTo>
                  <a:pt x="350542" y="495225"/>
                </a:lnTo>
                <a:lnTo>
                  <a:pt x="1674155" y="495225"/>
                </a:lnTo>
                <a:lnTo>
                  <a:pt x="1209938" y="720327"/>
                </a:lnTo>
                <a:close/>
              </a:path>
              <a:path w="2115185" h="720725">
                <a:moveTo>
                  <a:pt x="1674155" y="495225"/>
                </a:moveTo>
                <a:lnTo>
                  <a:pt x="361850" y="495225"/>
                </a:lnTo>
                <a:lnTo>
                  <a:pt x="395774" y="461459"/>
                </a:lnTo>
                <a:lnTo>
                  <a:pt x="463621" y="438949"/>
                </a:lnTo>
                <a:lnTo>
                  <a:pt x="520160" y="450204"/>
                </a:lnTo>
                <a:lnTo>
                  <a:pt x="1766998" y="450204"/>
                </a:lnTo>
                <a:lnTo>
                  <a:pt x="1674155" y="495225"/>
                </a:lnTo>
                <a:close/>
              </a:path>
            </a:pathLst>
          </a:custGeom>
          <a:solidFill>
            <a:srgbClr val="4A4D10"/>
          </a:solidFill>
        </p:spPr>
        <p:txBody>
          <a:bodyPr wrap="square" lIns="0" tIns="0" rIns="0" bIns="0" rtlCol="0"/>
          <a:lstStyle/>
          <a:p>
            <a:endParaRPr/>
          </a:p>
        </p:txBody>
      </p:sp>
      <p:sp>
        <p:nvSpPr>
          <p:cNvPr id="29" name="object 26">
            <a:extLst>
              <a:ext uri="{FF2B5EF4-FFF2-40B4-BE49-F238E27FC236}">
                <a16:creationId xmlns:a16="http://schemas.microsoft.com/office/drawing/2014/main" id="{14D8ED46-9053-4EA5-B329-14846EBC474A}"/>
              </a:ext>
            </a:extLst>
          </p:cNvPr>
          <p:cNvSpPr/>
          <p:nvPr/>
        </p:nvSpPr>
        <p:spPr>
          <a:xfrm>
            <a:off x="5145588" y="1973221"/>
            <a:ext cx="2115185" cy="551815"/>
          </a:xfrm>
          <a:custGeom>
            <a:avLst/>
            <a:gdLst/>
            <a:ahLst/>
            <a:cxnLst/>
            <a:rect l="l" t="t" r="r" b="b"/>
            <a:pathLst>
              <a:path w="2115185" h="551814">
                <a:moveTo>
                  <a:pt x="2022317" y="157571"/>
                </a:moveTo>
                <a:lnTo>
                  <a:pt x="1854485" y="157571"/>
                </a:lnTo>
                <a:lnTo>
                  <a:pt x="1888408" y="135061"/>
                </a:lnTo>
                <a:lnTo>
                  <a:pt x="1899716" y="90040"/>
                </a:lnTo>
                <a:lnTo>
                  <a:pt x="1911024" y="78785"/>
                </a:lnTo>
                <a:lnTo>
                  <a:pt x="1978871" y="45020"/>
                </a:lnTo>
                <a:lnTo>
                  <a:pt x="2114565" y="0"/>
                </a:lnTo>
                <a:lnTo>
                  <a:pt x="2103257" y="90040"/>
                </a:lnTo>
                <a:lnTo>
                  <a:pt x="2091950" y="123806"/>
                </a:lnTo>
                <a:lnTo>
                  <a:pt x="2022317" y="157571"/>
                </a:lnTo>
                <a:close/>
              </a:path>
              <a:path w="2115185" h="551814">
                <a:moveTo>
                  <a:pt x="1813420" y="258867"/>
                </a:moveTo>
                <a:lnTo>
                  <a:pt x="1571789" y="258867"/>
                </a:lnTo>
                <a:lnTo>
                  <a:pt x="1583097" y="247612"/>
                </a:lnTo>
                <a:lnTo>
                  <a:pt x="1594405" y="225102"/>
                </a:lnTo>
                <a:lnTo>
                  <a:pt x="1628328" y="123806"/>
                </a:lnTo>
                <a:lnTo>
                  <a:pt x="1650944" y="90040"/>
                </a:lnTo>
                <a:lnTo>
                  <a:pt x="1662252" y="90040"/>
                </a:lnTo>
                <a:lnTo>
                  <a:pt x="1662252" y="213847"/>
                </a:lnTo>
                <a:lnTo>
                  <a:pt x="1673560" y="225102"/>
                </a:lnTo>
                <a:lnTo>
                  <a:pt x="1883052" y="225102"/>
                </a:lnTo>
                <a:lnTo>
                  <a:pt x="1813420" y="258867"/>
                </a:lnTo>
                <a:close/>
              </a:path>
              <a:path w="2115185" h="551814">
                <a:moveTo>
                  <a:pt x="1883052" y="225102"/>
                </a:moveTo>
                <a:lnTo>
                  <a:pt x="1673560" y="225102"/>
                </a:lnTo>
                <a:lnTo>
                  <a:pt x="1707483" y="213847"/>
                </a:lnTo>
                <a:lnTo>
                  <a:pt x="1764022" y="146316"/>
                </a:lnTo>
                <a:lnTo>
                  <a:pt x="1786638" y="123806"/>
                </a:lnTo>
                <a:lnTo>
                  <a:pt x="1809254" y="112551"/>
                </a:lnTo>
                <a:lnTo>
                  <a:pt x="1820561" y="112551"/>
                </a:lnTo>
                <a:lnTo>
                  <a:pt x="1843177" y="157571"/>
                </a:lnTo>
                <a:lnTo>
                  <a:pt x="2022317" y="157571"/>
                </a:lnTo>
                <a:lnTo>
                  <a:pt x="1883052" y="225102"/>
                </a:lnTo>
                <a:close/>
              </a:path>
              <a:path w="2115185" h="551814">
                <a:moveTo>
                  <a:pt x="1511679" y="405184"/>
                </a:moveTo>
                <a:lnTo>
                  <a:pt x="1266477" y="405184"/>
                </a:lnTo>
                <a:lnTo>
                  <a:pt x="1300401" y="382674"/>
                </a:lnTo>
                <a:lnTo>
                  <a:pt x="1334324" y="337653"/>
                </a:lnTo>
                <a:lnTo>
                  <a:pt x="1345632" y="315143"/>
                </a:lnTo>
                <a:lnTo>
                  <a:pt x="1424787" y="315143"/>
                </a:lnTo>
                <a:lnTo>
                  <a:pt x="1447403" y="281378"/>
                </a:lnTo>
                <a:lnTo>
                  <a:pt x="1447403" y="202592"/>
                </a:lnTo>
                <a:lnTo>
                  <a:pt x="1458711" y="191337"/>
                </a:lnTo>
                <a:lnTo>
                  <a:pt x="1458711" y="202592"/>
                </a:lnTo>
                <a:lnTo>
                  <a:pt x="1526558" y="247612"/>
                </a:lnTo>
                <a:lnTo>
                  <a:pt x="1549173" y="258867"/>
                </a:lnTo>
                <a:lnTo>
                  <a:pt x="1813420" y="258867"/>
                </a:lnTo>
                <a:lnTo>
                  <a:pt x="1511679" y="405184"/>
                </a:lnTo>
                <a:close/>
              </a:path>
              <a:path w="2115185" h="551814">
                <a:moveTo>
                  <a:pt x="1272131" y="393929"/>
                </a:moveTo>
                <a:lnTo>
                  <a:pt x="1187322" y="393929"/>
                </a:lnTo>
                <a:lnTo>
                  <a:pt x="1198630" y="360163"/>
                </a:lnTo>
                <a:lnTo>
                  <a:pt x="1209938" y="315143"/>
                </a:lnTo>
                <a:lnTo>
                  <a:pt x="1232554" y="258867"/>
                </a:lnTo>
                <a:lnTo>
                  <a:pt x="1255170" y="225102"/>
                </a:lnTo>
                <a:lnTo>
                  <a:pt x="1255170" y="236357"/>
                </a:lnTo>
                <a:lnTo>
                  <a:pt x="1243862" y="326398"/>
                </a:lnTo>
                <a:lnTo>
                  <a:pt x="1243862" y="348908"/>
                </a:lnTo>
                <a:lnTo>
                  <a:pt x="1284570" y="348908"/>
                </a:lnTo>
                <a:lnTo>
                  <a:pt x="1277785" y="382674"/>
                </a:lnTo>
                <a:lnTo>
                  <a:pt x="1272131" y="393929"/>
                </a:lnTo>
                <a:close/>
              </a:path>
              <a:path w="2115185" h="551814">
                <a:moveTo>
                  <a:pt x="1209938" y="551500"/>
                </a:moveTo>
                <a:lnTo>
                  <a:pt x="45231" y="461459"/>
                </a:lnTo>
                <a:lnTo>
                  <a:pt x="67847" y="416439"/>
                </a:lnTo>
                <a:lnTo>
                  <a:pt x="67847" y="348908"/>
                </a:lnTo>
                <a:lnTo>
                  <a:pt x="56539" y="326398"/>
                </a:lnTo>
                <a:lnTo>
                  <a:pt x="0" y="247612"/>
                </a:lnTo>
                <a:lnTo>
                  <a:pt x="11307" y="236357"/>
                </a:lnTo>
                <a:lnTo>
                  <a:pt x="79154" y="270122"/>
                </a:lnTo>
                <a:lnTo>
                  <a:pt x="135694" y="303888"/>
                </a:lnTo>
                <a:lnTo>
                  <a:pt x="192233" y="348908"/>
                </a:lnTo>
                <a:lnTo>
                  <a:pt x="214848" y="382674"/>
                </a:lnTo>
                <a:lnTo>
                  <a:pt x="226156" y="393929"/>
                </a:lnTo>
                <a:lnTo>
                  <a:pt x="361850" y="393929"/>
                </a:lnTo>
                <a:lnTo>
                  <a:pt x="395774" y="405184"/>
                </a:lnTo>
                <a:lnTo>
                  <a:pt x="599315" y="405184"/>
                </a:lnTo>
                <a:lnTo>
                  <a:pt x="610623" y="427694"/>
                </a:lnTo>
                <a:lnTo>
                  <a:pt x="1465257" y="427694"/>
                </a:lnTo>
                <a:lnTo>
                  <a:pt x="1209938" y="551500"/>
                </a:lnTo>
                <a:close/>
              </a:path>
              <a:path w="2115185" h="551814">
                <a:moveTo>
                  <a:pt x="1284570" y="348908"/>
                </a:moveTo>
                <a:lnTo>
                  <a:pt x="1243862" y="348908"/>
                </a:lnTo>
                <a:lnTo>
                  <a:pt x="1289093" y="281378"/>
                </a:lnTo>
                <a:lnTo>
                  <a:pt x="1300401" y="270122"/>
                </a:lnTo>
                <a:lnTo>
                  <a:pt x="1284570" y="348908"/>
                </a:lnTo>
                <a:close/>
              </a:path>
              <a:path w="2115185" h="551814">
                <a:moveTo>
                  <a:pt x="599315" y="405184"/>
                </a:moveTo>
                <a:lnTo>
                  <a:pt x="497544" y="405184"/>
                </a:lnTo>
                <a:lnTo>
                  <a:pt x="508852" y="393929"/>
                </a:lnTo>
                <a:lnTo>
                  <a:pt x="531468" y="337653"/>
                </a:lnTo>
                <a:lnTo>
                  <a:pt x="554084" y="315143"/>
                </a:lnTo>
                <a:lnTo>
                  <a:pt x="565391" y="348908"/>
                </a:lnTo>
                <a:lnTo>
                  <a:pt x="599315" y="405184"/>
                </a:lnTo>
                <a:close/>
              </a:path>
              <a:path w="2115185" h="551814">
                <a:moveTo>
                  <a:pt x="361850" y="393929"/>
                </a:moveTo>
                <a:lnTo>
                  <a:pt x="226156" y="393929"/>
                </a:lnTo>
                <a:lnTo>
                  <a:pt x="226156" y="371418"/>
                </a:lnTo>
                <a:lnTo>
                  <a:pt x="271388" y="326398"/>
                </a:lnTo>
                <a:lnTo>
                  <a:pt x="294003" y="337653"/>
                </a:lnTo>
                <a:lnTo>
                  <a:pt x="361850" y="393929"/>
                </a:lnTo>
                <a:close/>
              </a:path>
              <a:path w="2115185" h="551814">
                <a:moveTo>
                  <a:pt x="1266477" y="405184"/>
                </a:moveTo>
                <a:lnTo>
                  <a:pt x="1096860" y="405184"/>
                </a:lnTo>
                <a:lnTo>
                  <a:pt x="1108168" y="382674"/>
                </a:lnTo>
                <a:lnTo>
                  <a:pt x="1108168" y="326398"/>
                </a:lnTo>
                <a:lnTo>
                  <a:pt x="1119475" y="326398"/>
                </a:lnTo>
                <a:lnTo>
                  <a:pt x="1164707" y="371418"/>
                </a:lnTo>
                <a:lnTo>
                  <a:pt x="1176015" y="393929"/>
                </a:lnTo>
                <a:lnTo>
                  <a:pt x="1272131" y="393929"/>
                </a:lnTo>
                <a:lnTo>
                  <a:pt x="1266477" y="405184"/>
                </a:lnTo>
                <a:close/>
              </a:path>
              <a:path w="2115185" h="551814">
                <a:moveTo>
                  <a:pt x="497544" y="405184"/>
                </a:moveTo>
                <a:lnTo>
                  <a:pt x="429697" y="405184"/>
                </a:lnTo>
                <a:lnTo>
                  <a:pt x="452313" y="382674"/>
                </a:lnTo>
                <a:lnTo>
                  <a:pt x="463621" y="360163"/>
                </a:lnTo>
                <a:lnTo>
                  <a:pt x="463621" y="337653"/>
                </a:lnTo>
                <a:lnTo>
                  <a:pt x="486237" y="393929"/>
                </a:lnTo>
                <a:lnTo>
                  <a:pt x="497544" y="405184"/>
                </a:lnTo>
                <a:close/>
              </a:path>
              <a:path w="2115185" h="551814">
                <a:moveTo>
                  <a:pt x="1465257" y="427694"/>
                </a:moveTo>
                <a:lnTo>
                  <a:pt x="904627" y="427694"/>
                </a:lnTo>
                <a:lnTo>
                  <a:pt x="949858" y="405184"/>
                </a:lnTo>
                <a:lnTo>
                  <a:pt x="961166" y="393929"/>
                </a:lnTo>
                <a:lnTo>
                  <a:pt x="949858" y="371418"/>
                </a:lnTo>
                <a:lnTo>
                  <a:pt x="949858" y="348908"/>
                </a:lnTo>
                <a:lnTo>
                  <a:pt x="983781" y="348908"/>
                </a:lnTo>
                <a:lnTo>
                  <a:pt x="1051628" y="393929"/>
                </a:lnTo>
                <a:lnTo>
                  <a:pt x="1085552" y="405184"/>
                </a:lnTo>
                <a:lnTo>
                  <a:pt x="1511679" y="405184"/>
                </a:lnTo>
                <a:lnTo>
                  <a:pt x="1465257" y="427694"/>
                </a:lnTo>
                <a:close/>
              </a:path>
              <a:path w="2115185" h="551814">
                <a:moveTo>
                  <a:pt x="870703" y="427694"/>
                </a:moveTo>
                <a:lnTo>
                  <a:pt x="633238" y="427694"/>
                </a:lnTo>
                <a:lnTo>
                  <a:pt x="667162" y="393929"/>
                </a:lnTo>
                <a:lnTo>
                  <a:pt x="712393" y="371418"/>
                </a:lnTo>
                <a:lnTo>
                  <a:pt x="735009" y="371418"/>
                </a:lnTo>
                <a:lnTo>
                  <a:pt x="768932" y="382674"/>
                </a:lnTo>
                <a:lnTo>
                  <a:pt x="802856" y="405184"/>
                </a:lnTo>
                <a:lnTo>
                  <a:pt x="870703" y="427694"/>
                </a:lnTo>
                <a:close/>
              </a:path>
            </a:pathLst>
          </a:custGeom>
          <a:solidFill>
            <a:srgbClr val="282E14"/>
          </a:solidFill>
        </p:spPr>
        <p:txBody>
          <a:bodyPr wrap="square" lIns="0" tIns="0" rIns="0" bIns="0" rtlCol="0"/>
          <a:lstStyle/>
          <a:p>
            <a:endParaRPr/>
          </a:p>
        </p:txBody>
      </p:sp>
      <p:sp>
        <p:nvSpPr>
          <p:cNvPr id="30" name="object 27">
            <a:extLst>
              <a:ext uri="{FF2B5EF4-FFF2-40B4-BE49-F238E27FC236}">
                <a16:creationId xmlns:a16="http://schemas.microsoft.com/office/drawing/2014/main" id="{1DCCC374-D27A-44E9-BB26-6E6172C98A8C}"/>
              </a:ext>
            </a:extLst>
          </p:cNvPr>
          <p:cNvSpPr/>
          <p:nvPr/>
        </p:nvSpPr>
        <p:spPr>
          <a:xfrm>
            <a:off x="3087561" y="1511761"/>
            <a:ext cx="2284730" cy="1395730"/>
          </a:xfrm>
          <a:custGeom>
            <a:avLst/>
            <a:gdLst/>
            <a:ahLst/>
            <a:cxnLst/>
            <a:rect l="l" t="t" r="r" b="b"/>
            <a:pathLst>
              <a:path w="2284729" h="1395730">
                <a:moveTo>
                  <a:pt x="1877112" y="168838"/>
                </a:moveTo>
                <a:lnTo>
                  <a:pt x="1583108" y="168838"/>
                </a:lnTo>
                <a:lnTo>
                  <a:pt x="1605724" y="157582"/>
                </a:lnTo>
                <a:lnTo>
                  <a:pt x="1617032" y="135061"/>
                </a:lnTo>
                <a:lnTo>
                  <a:pt x="1707494" y="22510"/>
                </a:lnTo>
                <a:lnTo>
                  <a:pt x="1752714" y="0"/>
                </a:lnTo>
                <a:lnTo>
                  <a:pt x="1764034" y="0"/>
                </a:lnTo>
                <a:lnTo>
                  <a:pt x="1764034" y="56286"/>
                </a:lnTo>
                <a:lnTo>
                  <a:pt x="1752714" y="90052"/>
                </a:lnTo>
                <a:lnTo>
                  <a:pt x="1752714" y="112551"/>
                </a:lnTo>
                <a:lnTo>
                  <a:pt x="1865804" y="112551"/>
                </a:lnTo>
                <a:lnTo>
                  <a:pt x="1877112" y="123806"/>
                </a:lnTo>
                <a:lnTo>
                  <a:pt x="1877112" y="168838"/>
                </a:lnTo>
                <a:close/>
              </a:path>
              <a:path w="2284729" h="1395730">
                <a:moveTo>
                  <a:pt x="1982652" y="326398"/>
                </a:moveTo>
                <a:lnTo>
                  <a:pt x="1413491" y="326398"/>
                </a:lnTo>
                <a:lnTo>
                  <a:pt x="1436095" y="303888"/>
                </a:lnTo>
                <a:lnTo>
                  <a:pt x="1447403" y="236357"/>
                </a:lnTo>
                <a:lnTo>
                  <a:pt x="1447403" y="146316"/>
                </a:lnTo>
                <a:lnTo>
                  <a:pt x="1458722" y="135061"/>
                </a:lnTo>
                <a:lnTo>
                  <a:pt x="1481338" y="123806"/>
                </a:lnTo>
                <a:lnTo>
                  <a:pt x="1503953" y="135061"/>
                </a:lnTo>
                <a:lnTo>
                  <a:pt x="1583108" y="168838"/>
                </a:lnTo>
                <a:lnTo>
                  <a:pt x="1877112" y="168838"/>
                </a:lnTo>
                <a:lnTo>
                  <a:pt x="1877112" y="180093"/>
                </a:lnTo>
                <a:lnTo>
                  <a:pt x="1831869" y="270134"/>
                </a:lnTo>
                <a:lnTo>
                  <a:pt x="1831869" y="281389"/>
                </a:lnTo>
                <a:lnTo>
                  <a:pt x="1997728" y="281389"/>
                </a:lnTo>
                <a:lnTo>
                  <a:pt x="1982652" y="326398"/>
                </a:lnTo>
                <a:close/>
              </a:path>
              <a:path w="2284729" h="1395730">
                <a:moveTo>
                  <a:pt x="1949795" y="405184"/>
                </a:moveTo>
                <a:lnTo>
                  <a:pt x="1255181" y="405184"/>
                </a:lnTo>
                <a:lnTo>
                  <a:pt x="1266489" y="393940"/>
                </a:lnTo>
                <a:lnTo>
                  <a:pt x="1266489" y="382685"/>
                </a:lnTo>
                <a:lnTo>
                  <a:pt x="1243862" y="360175"/>
                </a:lnTo>
                <a:lnTo>
                  <a:pt x="1187334" y="270134"/>
                </a:lnTo>
                <a:lnTo>
                  <a:pt x="1176026" y="258879"/>
                </a:lnTo>
                <a:lnTo>
                  <a:pt x="1187334" y="247612"/>
                </a:lnTo>
                <a:lnTo>
                  <a:pt x="1243862" y="247612"/>
                </a:lnTo>
                <a:lnTo>
                  <a:pt x="1356951" y="191348"/>
                </a:lnTo>
                <a:lnTo>
                  <a:pt x="1379567" y="191348"/>
                </a:lnTo>
                <a:lnTo>
                  <a:pt x="1402183" y="236357"/>
                </a:lnTo>
                <a:lnTo>
                  <a:pt x="1402183" y="292644"/>
                </a:lnTo>
                <a:lnTo>
                  <a:pt x="1413491" y="326398"/>
                </a:lnTo>
                <a:lnTo>
                  <a:pt x="1982652" y="326398"/>
                </a:lnTo>
                <a:lnTo>
                  <a:pt x="1978882" y="337653"/>
                </a:lnTo>
                <a:lnTo>
                  <a:pt x="1949795" y="405184"/>
                </a:lnTo>
                <a:close/>
              </a:path>
              <a:path w="2284729" h="1395730">
                <a:moveTo>
                  <a:pt x="1997728" y="281389"/>
                </a:moveTo>
                <a:lnTo>
                  <a:pt x="1831869" y="281389"/>
                </a:lnTo>
                <a:lnTo>
                  <a:pt x="1877112" y="258879"/>
                </a:lnTo>
                <a:lnTo>
                  <a:pt x="1922343" y="225102"/>
                </a:lnTo>
                <a:lnTo>
                  <a:pt x="1967575" y="213847"/>
                </a:lnTo>
                <a:lnTo>
                  <a:pt x="1990190" y="213847"/>
                </a:lnTo>
                <a:lnTo>
                  <a:pt x="2001498" y="225102"/>
                </a:lnTo>
                <a:lnTo>
                  <a:pt x="2012806" y="247612"/>
                </a:lnTo>
                <a:lnTo>
                  <a:pt x="2001498" y="270134"/>
                </a:lnTo>
                <a:lnTo>
                  <a:pt x="1997728" y="281389"/>
                </a:lnTo>
                <a:close/>
              </a:path>
              <a:path w="2284729" h="1395730">
                <a:moveTo>
                  <a:pt x="2205033" y="528990"/>
                </a:moveTo>
                <a:lnTo>
                  <a:pt x="1130783" y="528990"/>
                </a:lnTo>
                <a:lnTo>
                  <a:pt x="1142091" y="517735"/>
                </a:lnTo>
                <a:lnTo>
                  <a:pt x="1130783" y="483981"/>
                </a:lnTo>
                <a:lnTo>
                  <a:pt x="1108179" y="427694"/>
                </a:lnTo>
                <a:lnTo>
                  <a:pt x="1085563" y="382685"/>
                </a:lnTo>
                <a:lnTo>
                  <a:pt x="1085563" y="360175"/>
                </a:lnTo>
                <a:lnTo>
                  <a:pt x="1119475" y="371430"/>
                </a:lnTo>
                <a:lnTo>
                  <a:pt x="1176026" y="393940"/>
                </a:lnTo>
                <a:lnTo>
                  <a:pt x="1232554" y="405184"/>
                </a:lnTo>
                <a:lnTo>
                  <a:pt x="1949795" y="405184"/>
                </a:lnTo>
                <a:lnTo>
                  <a:pt x="1944948" y="416439"/>
                </a:lnTo>
                <a:lnTo>
                  <a:pt x="1944948" y="450204"/>
                </a:lnTo>
                <a:lnTo>
                  <a:pt x="1933640" y="472726"/>
                </a:lnTo>
                <a:lnTo>
                  <a:pt x="1956255" y="483981"/>
                </a:lnTo>
                <a:lnTo>
                  <a:pt x="2159800" y="483981"/>
                </a:lnTo>
                <a:lnTo>
                  <a:pt x="2205033" y="528990"/>
                </a:lnTo>
                <a:close/>
              </a:path>
              <a:path w="2284729" h="1395730">
                <a:moveTo>
                  <a:pt x="2159800" y="483981"/>
                </a:moveTo>
                <a:lnTo>
                  <a:pt x="1956255" y="483981"/>
                </a:lnTo>
                <a:lnTo>
                  <a:pt x="1978882" y="472726"/>
                </a:lnTo>
                <a:lnTo>
                  <a:pt x="2091961" y="427694"/>
                </a:lnTo>
                <a:lnTo>
                  <a:pt x="2103269" y="416439"/>
                </a:lnTo>
                <a:lnTo>
                  <a:pt x="2125884" y="427694"/>
                </a:lnTo>
                <a:lnTo>
                  <a:pt x="2148489" y="472726"/>
                </a:lnTo>
                <a:lnTo>
                  <a:pt x="2159800" y="483981"/>
                </a:lnTo>
                <a:close/>
              </a:path>
              <a:path w="2284729" h="1395730">
                <a:moveTo>
                  <a:pt x="2284194" y="686573"/>
                </a:moveTo>
                <a:lnTo>
                  <a:pt x="882022" y="686573"/>
                </a:lnTo>
                <a:lnTo>
                  <a:pt x="915934" y="675318"/>
                </a:lnTo>
                <a:lnTo>
                  <a:pt x="938550" y="664052"/>
                </a:lnTo>
                <a:lnTo>
                  <a:pt x="961177" y="596532"/>
                </a:lnTo>
                <a:lnTo>
                  <a:pt x="961177" y="562756"/>
                </a:lnTo>
                <a:lnTo>
                  <a:pt x="938550" y="506480"/>
                </a:lnTo>
                <a:lnTo>
                  <a:pt x="938550" y="472726"/>
                </a:lnTo>
                <a:lnTo>
                  <a:pt x="995101" y="472726"/>
                </a:lnTo>
                <a:lnTo>
                  <a:pt x="1074255" y="495236"/>
                </a:lnTo>
                <a:lnTo>
                  <a:pt x="1119475" y="517735"/>
                </a:lnTo>
                <a:lnTo>
                  <a:pt x="1130783" y="528990"/>
                </a:lnTo>
                <a:lnTo>
                  <a:pt x="2205033" y="528990"/>
                </a:lnTo>
                <a:lnTo>
                  <a:pt x="2250259" y="574022"/>
                </a:lnTo>
                <a:lnTo>
                  <a:pt x="2272886" y="607776"/>
                </a:lnTo>
                <a:lnTo>
                  <a:pt x="2284194" y="652797"/>
                </a:lnTo>
                <a:lnTo>
                  <a:pt x="2284194" y="686573"/>
                </a:lnTo>
                <a:close/>
              </a:path>
              <a:path w="2284729" h="1395730">
                <a:moveTo>
                  <a:pt x="2271266" y="754093"/>
                </a:moveTo>
                <a:lnTo>
                  <a:pt x="384477" y="754093"/>
                </a:lnTo>
                <a:lnTo>
                  <a:pt x="395785" y="742837"/>
                </a:lnTo>
                <a:lnTo>
                  <a:pt x="395785" y="720327"/>
                </a:lnTo>
                <a:lnTo>
                  <a:pt x="407082" y="652797"/>
                </a:lnTo>
                <a:lnTo>
                  <a:pt x="407082" y="585277"/>
                </a:lnTo>
                <a:lnTo>
                  <a:pt x="418390" y="574022"/>
                </a:lnTo>
                <a:lnTo>
                  <a:pt x="441016" y="574022"/>
                </a:lnTo>
                <a:lnTo>
                  <a:pt x="474940" y="585277"/>
                </a:lnTo>
                <a:lnTo>
                  <a:pt x="554095" y="596532"/>
                </a:lnTo>
                <a:lnTo>
                  <a:pt x="678481" y="596532"/>
                </a:lnTo>
                <a:lnTo>
                  <a:pt x="701097" y="607776"/>
                </a:lnTo>
                <a:lnTo>
                  <a:pt x="735009" y="619031"/>
                </a:lnTo>
                <a:lnTo>
                  <a:pt x="791559" y="664052"/>
                </a:lnTo>
                <a:lnTo>
                  <a:pt x="848099" y="686573"/>
                </a:lnTo>
                <a:lnTo>
                  <a:pt x="2284194" y="686573"/>
                </a:lnTo>
                <a:lnTo>
                  <a:pt x="2284194" y="709072"/>
                </a:lnTo>
                <a:lnTo>
                  <a:pt x="2271266" y="754093"/>
                </a:lnTo>
                <a:close/>
              </a:path>
              <a:path w="2284729" h="1395730">
                <a:moveTo>
                  <a:pt x="2255914" y="799124"/>
                </a:moveTo>
                <a:lnTo>
                  <a:pt x="203541" y="799124"/>
                </a:lnTo>
                <a:lnTo>
                  <a:pt x="214848" y="787869"/>
                </a:lnTo>
                <a:lnTo>
                  <a:pt x="248783" y="742837"/>
                </a:lnTo>
                <a:lnTo>
                  <a:pt x="271399" y="664052"/>
                </a:lnTo>
                <a:lnTo>
                  <a:pt x="294015" y="607776"/>
                </a:lnTo>
                <a:lnTo>
                  <a:pt x="305311" y="585277"/>
                </a:lnTo>
                <a:lnTo>
                  <a:pt x="316619" y="607776"/>
                </a:lnTo>
                <a:lnTo>
                  <a:pt x="361862" y="731582"/>
                </a:lnTo>
                <a:lnTo>
                  <a:pt x="384477" y="754093"/>
                </a:lnTo>
                <a:lnTo>
                  <a:pt x="2271266" y="754093"/>
                </a:lnTo>
                <a:lnTo>
                  <a:pt x="2261567" y="787869"/>
                </a:lnTo>
                <a:lnTo>
                  <a:pt x="2255914" y="799124"/>
                </a:lnTo>
                <a:close/>
              </a:path>
              <a:path w="2284729" h="1395730">
                <a:moveTo>
                  <a:pt x="2190909" y="922919"/>
                </a:moveTo>
                <a:lnTo>
                  <a:pt x="192244" y="922919"/>
                </a:lnTo>
                <a:lnTo>
                  <a:pt x="180936" y="889165"/>
                </a:lnTo>
                <a:lnTo>
                  <a:pt x="135705" y="821623"/>
                </a:lnTo>
                <a:lnTo>
                  <a:pt x="79166" y="765348"/>
                </a:lnTo>
                <a:lnTo>
                  <a:pt x="56550" y="731582"/>
                </a:lnTo>
                <a:lnTo>
                  <a:pt x="90474" y="731582"/>
                </a:lnTo>
                <a:lnTo>
                  <a:pt x="135705" y="742837"/>
                </a:lnTo>
                <a:lnTo>
                  <a:pt x="158321" y="765348"/>
                </a:lnTo>
                <a:lnTo>
                  <a:pt x="192244" y="787869"/>
                </a:lnTo>
                <a:lnTo>
                  <a:pt x="203541" y="799124"/>
                </a:lnTo>
                <a:lnTo>
                  <a:pt x="2255914" y="799124"/>
                </a:lnTo>
                <a:lnTo>
                  <a:pt x="2205039" y="900420"/>
                </a:lnTo>
                <a:lnTo>
                  <a:pt x="2190909" y="922919"/>
                </a:lnTo>
                <a:close/>
              </a:path>
              <a:path w="2284729" h="1395730">
                <a:moveTo>
                  <a:pt x="2121360" y="1024216"/>
                </a:moveTo>
                <a:lnTo>
                  <a:pt x="124386" y="1024216"/>
                </a:lnTo>
                <a:lnTo>
                  <a:pt x="113078" y="979206"/>
                </a:lnTo>
                <a:lnTo>
                  <a:pt x="101770" y="945430"/>
                </a:lnTo>
                <a:lnTo>
                  <a:pt x="79166" y="922919"/>
                </a:lnTo>
                <a:lnTo>
                  <a:pt x="33934" y="866644"/>
                </a:lnTo>
                <a:lnTo>
                  <a:pt x="0" y="844134"/>
                </a:lnTo>
                <a:lnTo>
                  <a:pt x="11307" y="832878"/>
                </a:lnTo>
                <a:lnTo>
                  <a:pt x="45242" y="844134"/>
                </a:lnTo>
                <a:lnTo>
                  <a:pt x="90474" y="855389"/>
                </a:lnTo>
                <a:lnTo>
                  <a:pt x="124386" y="866644"/>
                </a:lnTo>
                <a:lnTo>
                  <a:pt x="169628" y="900420"/>
                </a:lnTo>
                <a:lnTo>
                  <a:pt x="192244" y="922919"/>
                </a:lnTo>
                <a:lnTo>
                  <a:pt x="2190909" y="922919"/>
                </a:lnTo>
                <a:lnTo>
                  <a:pt x="2148489" y="990461"/>
                </a:lnTo>
                <a:lnTo>
                  <a:pt x="2121360" y="1024216"/>
                </a:lnTo>
                <a:close/>
              </a:path>
              <a:path w="2284729" h="1395730">
                <a:moveTo>
                  <a:pt x="124386" y="1328104"/>
                </a:moveTo>
                <a:lnTo>
                  <a:pt x="90474" y="1238063"/>
                </a:lnTo>
                <a:lnTo>
                  <a:pt x="33934" y="1114256"/>
                </a:lnTo>
                <a:lnTo>
                  <a:pt x="0" y="1024216"/>
                </a:lnTo>
                <a:lnTo>
                  <a:pt x="0" y="967940"/>
                </a:lnTo>
                <a:lnTo>
                  <a:pt x="11307" y="956685"/>
                </a:lnTo>
                <a:lnTo>
                  <a:pt x="79166" y="990461"/>
                </a:lnTo>
                <a:lnTo>
                  <a:pt x="113078" y="1024216"/>
                </a:lnTo>
                <a:lnTo>
                  <a:pt x="2121360" y="1024216"/>
                </a:lnTo>
                <a:lnTo>
                  <a:pt x="2103269" y="1046726"/>
                </a:lnTo>
                <a:lnTo>
                  <a:pt x="2046718" y="1114256"/>
                </a:lnTo>
                <a:lnTo>
                  <a:pt x="2031649" y="1136767"/>
                </a:lnTo>
                <a:lnTo>
                  <a:pt x="1503953" y="1136767"/>
                </a:lnTo>
                <a:lnTo>
                  <a:pt x="1390875" y="1159277"/>
                </a:lnTo>
                <a:lnTo>
                  <a:pt x="1311720" y="1181798"/>
                </a:lnTo>
                <a:lnTo>
                  <a:pt x="1198642" y="1193054"/>
                </a:lnTo>
                <a:lnTo>
                  <a:pt x="904638" y="1226808"/>
                </a:lnTo>
                <a:lnTo>
                  <a:pt x="621931" y="1249318"/>
                </a:lnTo>
                <a:lnTo>
                  <a:pt x="520160" y="1260573"/>
                </a:lnTo>
                <a:lnTo>
                  <a:pt x="452324" y="1283095"/>
                </a:lnTo>
                <a:lnTo>
                  <a:pt x="395785" y="1316849"/>
                </a:lnTo>
                <a:lnTo>
                  <a:pt x="124386" y="1316849"/>
                </a:lnTo>
                <a:lnTo>
                  <a:pt x="124386" y="1328104"/>
                </a:lnTo>
                <a:close/>
              </a:path>
              <a:path w="2284729" h="1395730">
                <a:moveTo>
                  <a:pt x="1967575" y="1193054"/>
                </a:moveTo>
                <a:lnTo>
                  <a:pt x="1933640" y="1193054"/>
                </a:lnTo>
                <a:lnTo>
                  <a:pt x="1843177" y="1181798"/>
                </a:lnTo>
                <a:lnTo>
                  <a:pt x="1730099" y="1148022"/>
                </a:lnTo>
                <a:lnTo>
                  <a:pt x="1617032" y="1136767"/>
                </a:lnTo>
                <a:lnTo>
                  <a:pt x="2031649" y="1136767"/>
                </a:lnTo>
                <a:lnTo>
                  <a:pt x="2024114" y="1148022"/>
                </a:lnTo>
                <a:lnTo>
                  <a:pt x="1990190" y="1181798"/>
                </a:lnTo>
                <a:lnTo>
                  <a:pt x="1967575" y="1193054"/>
                </a:lnTo>
                <a:close/>
              </a:path>
              <a:path w="2284729" h="1395730">
                <a:moveTo>
                  <a:pt x="316619" y="1395646"/>
                </a:moveTo>
                <a:lnTo>
                  <a:pt x="135705" y="1373124"/>
                </a:lnTo>
                <a:lnTo>
                  <a:pt x="124386" y="1316849"/>
                </a:lnTo>
                <a:lnTo>
                  <a:pt x="395785" y="1316849"/>
                </a:lnTo>
                <a:lnTo>
                  <a:pt x="350554" y="1350614"/>
                </a:lnTo>
                <a:lnTo>
                  <a:pt x="316619" y="1395646"/>
                </a:lnTo>
                <a:close/>
              </a:path>
            </a:pathLst>
          </a:custGeom>
          <a:solidFill>
            <a:srgbClr val="193A31"/>
          </a:solidFill>
        </p:spPr>
        <p:txBody>
          <a:bodyPr wrap="square" lIns="0" tIns="0" rIns="0" bIns="0" rtlCol="0"/>
          <a:lstStyle/>
          <a:p>
            <a:endParaRPr/>
          </a:p>
        </p:txBody>
      </p:sp>
      <p:sp>
        <p:nvSpPr>
          <p:cNvPr id="31" name="object 28">
            <a:extLst>
              <a:ext uri="{FF2B5EF4-FFF2-40B4-BE49-F238E27FC236}">
                <a16:creationId xmlns:a16="http://schemas.microsoft.com/office/drawing/2014/main" id="{1220DE93-100C-41C0-96D5-46A1271C7182}"/>
              </a:ext>
            </a:extLst>
          </p:cNvPr>
          <p:cNvSpPr/>
          <p:nvPr/>
        </p:nvSpPr>
        <p:spPr>
          <a:xfrm>
            <a:off x="3098869" y="1511761"/>
            <a:ext cx="2216785" cy="1002030"/>
          </a:xfrm>
          <a:custGeom>
            <a:avLst/>
            <a:gdLst/>
            <a:ahLst/>
            <a:cxnLst/>
            <a:rect l="l" t="t" r="r" b="b"/>
            <a:pathLst>
              <a:path w="2216785" h="1002030">
                <a:moveTo>
                  <a:pt x="584232" y="754093"/>
                </a:moveTo>
                <a:lnTo>
                  <a:pt x="373158" y="754093"/>
                </a:lnTo>
                <a:lnTo>
                  <a:pt x="384466" y="742837"/>
                </a:lnTo>
                <a:lnTo>
                  <a:pt x="384466" y="720327"/>
                </a:lnTo>
                <a:lnTo>
                  <a:pt x="395774" y="652797"/>
                </a:lnTo>
                <a:lnTo>
                  <a:pt x="395774" y="585266"/>
                </a:lnTo>
                <a:lnTo>
                  <a:pt x="407082" y="574011"/>
                </a:lnTo>
                <a:lnTo>
                  <a:pt x="429697" y="574011"/>
                </a:lnTo>
                <a:lnTo>
                  <a:pt x="463621" y="585266"/>
                </a:lnTo>
                <a:lnTo>
                  <a:pt x="542776" y="596521"/>
                </a:lnTo>
                <a:lnTo>
                  <a:pt x="667162" y="596521"/>
                </a:lnTo>
                <a:lnTo>
                  <a:pt x="689778" y="607776"/>
                </a:lnTo>
                <a:lnTo>
                  <a:pt x="723701" y="619031"/>
                </a:lnTo>
                <a:lnTo>
                  <a:pt x="757625" y="652797"/>
                </a:lnTo>
                <a:lnTo>
                  <a:pt x="678470" y="664040"/>
                </a:lnTo>
                <a:lnTo>
                  <a:pt x="644546" y="675307"/>
                </a:lnTo>
                <a:lnTo>
                  <a:pt x="621931" y="697817"/>
                </a:lnTo>
                <a:lnTo>
                  <a:pt x="584232" y="754093"/>
                </a:lnTo>
                <a:close/>
              </a:path>
              <a:path w="2216785" h="1002030">
                <a:moveTo>
                  <a:pt x="542770" y="799113"/>
                </a:moveTo>
                <a:lnTo>
                  <a:pt x="192233" y="799113"/>
                </a:lnTo>
                <a:lnTo>
                  <a:pt x="203541" y="787858"/>
                </a:lnTo>
                <a:lnTo>
                  <a:pt x="237464" y="742837"/>
                </a:lnTo>
                <a:lnTo>
                  <a:pt x="260080" y="664040"/>
                </a:lnTo>
                <a:lnTo>
                  <a:pt x="282695" y="607776"/>
                </a:lnTo>
                <a:lnTo>
                  <a:pt x="294003" y="585266"/>
                </a:lnTo>
                <a:lnTo>
                  <a:pt x="305311" y="607776"/>
                </a:lnTo>
                <a:lnTo>
                  <a:pt x="350542" y="731582"/>
                </a:lnTo>
                <a:lnTo>
                  <a:pt x="373158" y="754093"/>
                </a:lnTo>
                <a:lnTo>
                  <a:pt x="584232" y="754093"/>
                </a:lnTo>
                <a:lnTo>
                  <a:pt x="576699" y="765336"/>
                </a:lnTo>
                <a:lnTo>
                  <a:pt x="542770" y="799113"/>
                </a:lnTo>
                <a:close/>
              </a:path>
              <a:path w="2216785" h="1002030">
                <a:moveTo>
                  <a:pt x="395774" y="1001705"/>
                </a:moveTo>
                <a:lnTo>
                  <a:pt x="373158" y="1001705"/>
                </a:lnTo>
                <a:lnTo>
                  <a:pt x="361850" y="990450"/>
                </a:lnTo>
                <a:lnTo>
                  <a:pt x="350542" y="967929"/>
                </a:lnTo>
                <a:lnTo>
                  <a:pt x="327927" y="934175"/>
                </a:lnTo>
                <a:lnTo>
                  <a:pt x="327927" y="900409"/>
                </a:lnTo>
                <a:lnTo>
                  <a:pt x="316619" y="889154"/>
                </a:lnTo>
                <a:lnTo>
                  <a:pt x="169617" y="889154"/>
                </a:lnTo>
                <a:lnTo>
                  <a:pt x="124386" y="821623"/>
                </a:lnTo>
                <a:lnTo>
                  <a:pt x="67847" y="765336"/>
                </a:lnTo>
                <a:lnTo>
                  <a:pt x="45231" y="731582"/>
                </a:lnTo>
                <a:lnTo>
                  <a:pt x="79154" y="731582"/>
                </a:lnTo>
                <a:lnTo>
                  <a:pt x="124386" y="742837"/>
                </a:lnTo>
                <a:lnTo>
                  <a:pt x="147001" y="765336"/>
                </a:lnTo>
                <a:lnTo>
                  <a:pt x="180925" y="787858"/>
                </a:lnTo>
                <a:lnTo>
                  <a:pt x="192233" y="799113"/>
                </a:lnTo>
                <a:lnTo>
                  <a:pt x="542770" y="799113"/>
                </a:lnTo>
                <a:lnTo>
                  <a:pt x="508852" y="832878"/>
                </a:lnTo>
                <a:lnTo>
                  <a:pt x="461736" y="889154"/>
                </a:lnTo>
                <a:lnTo>
                  <a:pt x="203541" y="889154"/>
                </a:lnTo>
                <a:lnTo>
                  <a:pt x="180925" y="900409"/>
                </a:lnTo>
                <a:lnTo>
                  <a:pt x="452313" y="900409"/>
                </a:lnTo>
                <a:lnTo>
                  <a:pt x="429697" y="922919"/>
                </a:lnTo>
                <a:lnTo>
                  <a:pt x="429697" y="945430"/>
                </a:lnTo>
                <a:lnTo>
                  <a:pt x="418390" y="979195"/>
                </a:lnTo>
                <a:lnTo>
                  <a:pt x="395774" y="1001705"/>
                </a:lnTo>
                <a:close/>
              </a:path>
              <a:path w="2216785" h="1002030">
                <a:moveTo>
                  <a:pt x="67847" y="922919"/>
                </a:moveTo>
                <a:lnTo>
                  <a:pt x="0" y="855389"/>
                </a:lnTo>
                <a:lnTo>
                  <a:pt x="0" y="832878"/>
                </a:lnTo>
                <a:lnTo>
                  <a:pt x="33923" y="844134"/>
                </a:lnTo>
                <a:lnTo>
                  <a:pt x="79154" y="855389"/>
                </a:lnTo>
                <a:lnTo>
                  <a:pt x="113078" y="866633"/>
                </a:lnTo>
                <a:lnTo>
                  <a:pt x="158309" y="900409"/>
                </a:lnTo>
                <a:lnTo>
                  <a:pt x="67847" y="922919"/>
                </a:lnTo>
                <a:close/>
              </a:path>
              <a:path w="2216785" h="1002030">
                <a:moveTo>
                  <a:pt x="237464" y="990450"/>
                </a:moveTo>
                <a:lnTo>
                  <a:pt x="226156" y="956685"/>
                </a:lnTo>
                <a:lnTo>
                  <a:pt x="237464" y="922919"/>
                </a:lnTo>
                <a:lnTo>
                  <a:pt x="237464" y="900409"/>
                </a:lnTo>
                <a:lnTo>
                  <a:pt x="248772" y="889154"/>
                </a:lnTo>
                <a:lnTo>
                  <a:pt x="316619" y="889154"/>
                </a:lnTo>
                <a:lnTo>
                  <a:pt x="294003" y="911664"/>
                </a:lnTo>
                <a:lnTo>
                  <a:pt x="260080" y="979195"/>
                </a:lnTo>
                <a:lnTo>
                  <a:pt x="237464" y="990450"/>
                </a:lnTo>
                <a:close/>
              </a:path>
              <a:path w="2216785" h="1002030">
                <a:moveTo>
                  <a:pt x="1865793" y="168826"/>
                </a:moveTo>
                <a:lnTo>
                  <a:pt x="1571789" y="168826"/>
                </a:lnTo>
                <a:lnTo>
                  <a:pt x="1594405" y="157571"/>
                </a:lnTo>
                <a:lnTo>
                  <a:pt x="1605713" y="135061"/>
                </a:lnTo>
                <a:lnTo>
                  <a:pt x="1696175" y="22510"/>
                </a:lnTo>
                <a:lnTo>
                  <a:pt x="1741407" y="0"/>
                </a:lnTo>
                <a:lnTo>
                  <a:pt x="1752714" y="0"/>
                </a:lnTo>
                <a:lnTo>
                  <a:pt x="1752714" y="56275"/>
                </a:lnTo>
                <a:lnTo>
                  <a:pt x="1741407" y="90040"/>
                </a:lnTo>
                <a:lnTo>
                  <a:pt x="1741407" y="112551"/>
                </a:lnTo>
                <a:lnTo>
                  <a:pt x="1854485" y="112551"/>
                </a:lnTo>
                <a:lnTo>
                  <a:pt x="1865793" y="123806"/>
                </a:lnTo>
                <a:lnTo>
                  <a:pt x="1865793" y="168826"/>
                </a:lnTo>
                <a:close/>
              </a:path>
              <a:path w="2216785" h="1002030">
                <a:moveTo>
                  <a:pt x="1617020" y="326398"/>
                </a:moveTo>
                <a:lnTo>
                  <a:pt x="1402171" y="326398"/>
                </a:lnTo>
                <a:lnTo>
                  <a:pt x="1424787" y="303888"/>
                </a:lnTo>
                <a:lnTo>
                  <a:pt x="1436095" y="236357"/>
                </a:lnTo>
                <a:lnTo>
                  <a:pt x="1436095" y="146316"/>
                </a:lnTo>
                <a:lnTo>
                  <a:pt x="1447403" y="135061"/>
                </a:lnTo>
                <a:lnTo>
                  <a:pt x="1470018" y="123806"/>
                </a:lnTo>
                <a:lnTo>
                  <a:pt x="1492634" y="135061"/>
                </a:lnTo>
                <a:lnTo>
                  <a:pt x="1571789" y="168826"/>
                </a:lnTo>
                <a:lnTo>
                  <a:pt x="1865793" y="168826"/>
                </a:lnTo>
                <a:lnTo>
                  <a:pt x="1865793" y="180081"/>
                </a:lnTo>
                <a:lnTo>
                  <a:pt x="1820561" y="270122"/>
                </a:lnTo>
                <a:lnTo>
                  <a:pt x="1820561" y="281378"/>
                </a:lnTo>
                <a:lnTo>
                  <a:pt x="1986410" y="281378"/>
                </a:lnTo>
                <a:lnTo>
                  <a:pt x="1982640" y="292633"/>
                </a:lnTo>
                <a:lnTo>
                  <a:pt x="1639636" y="292633"/>
                </a:lnTo>
                <a:lnTo>
                  <a:pt x="1617020" y="315143"/>
                </a:lnTo>
                <a:lnTo>
                  <a:pt x="1617020" y="326398"/>
                </a:lnTo>
                <a:close/>
              </a:path>
              <a:path w="2216785" h="1002030">
                <a:moveTo>
                  <a:pt x="1402171" y="495225"/>
                </a:moveTo>
                <a:lnTo>
                  <a:pt x="1390864" y="495225"/>
                </a:lnTo>
                <a:lnTo>
                  <a:pt x="1379556" y="472715"/>
                </a:lnTo>
                <a:lnTo>
                  <a:pt x="1356940" y="438949"/>
                </a:lnTo>
                <a:lnTo>
                  <a:pt x="1345632" y="393929"/>
                </a:lnTo>
                <a:lnTo>
                  <a:pt x="1323017" y="371418"/>
                </a:lnTo>
                <a:lnTo>
                  <a:pt x="1277785" y="315143"/>
                </a:lnTo>
                <a:lnTo>
                  <a:pt x="1209938" y="247612"/>
                </a:lnTo>
                <a:lnTo>
                  <a:pt x="1232554" y="247612"/>
                </a:lnTo>
                <a:lnTo>
                  <a:pt x="1345632" y="191337"/>
                </a:lnTo>
                <a:lnTo>
                  <a:pt x="1368248" y="191337"/>
                </a:lnTo>
                <a:lnTo>
                  <a:pt x="1390864" y="236357"/>
                </a:lnTo>
                <a:lnTo>
                  <a:pt x="1390864" y="292633"/>
                </a:lnTo>
                <a:lnTo>
                  <a:pt x="1402171" y="326398"/>
                </a:lnTo>
                <a:lnTo>
                  <a:pt x="1617020" y="326398"/>
                </a:lnTo>
                <a:lnTo>
                  <a:pt x="1617020" y="405184"/>
                </a:lnTo>
                <a:lnTo>
                  <a:pt x="1607972" y="450204"/>
                </a:lnTo>
                <a:lnTo>
                  <a:pt x="1424787" y="450204"/>
                </a:lnTo>
                <a:lnTo>
                  <a:pt x="1413479" y="483970"/>
                </a:lnTo>
                <a:lnTo>
                  <a:pt x="1402171" y="495225"/>
                </a:lnTo>
                <a:close/>
              </a:path>
              <a:path w="2216785" h="1002030">
                <a:moveTo>
                  <a:pt x="1986410" y="281378"/>
                </a:moveTo>
                <a:lnTo>
                  <a:pt x="1820561" y="281378"/>
                </a:lnTo>
                <a:lnTo>
                  <a:pt x="1865793" y="258867"/>
                </a:lnTo>
                <a:lnTo>
                  <a:pt x="1911024" y="225102"/>
                </a:lnTo>
                <a:lnTo>
                  <a:pt x="1956255" y="213847"/>
                </a:lnTo>
                <a:lnTo>
                  <a:pt x="1978871" y="213847"/>
                </a:lnTo>
                <a:lnTo>
                  <a:pt x="1990179" y="225102"/>
                </a:lnTo>
                <a:lnTo>
                  <a:pt x="2001487" y="247612"/>
                </a:lnTo>
                <a:lnTo>
                  <a:pt x="1990179" y="270122"/>
                </a:lnTo>
                <a:lnTo>
                  <a:pt x="1986410" y="281378"/>
                </a:lnTo>
                <a:close/>
              </a:path>
              <a:path w="2216785" h="1002030">
                <a:moveTo>
                  <a:pt x="1741407" y="348908"/>
                </a:moveTo>
                <a:lnTo>
                  <a:pt x="1696175" y="348908"/>
                </a:lnTo>
                <a:lnTo>
                  <a:pt x="1673560" y="326398"/>
                </a:lnTo>
                <a:lnTo>
                  <a:pt x="1662252" y="292633"/>
                </a:lnTo>
                <a:lnTo>
                  <a:pt x="1982640" y="292633"/>
                </a:lnTo>
                <a:lnTo>
                  <a:pt x="1967563" y="337653"/>
                </a:lnTo>
                <a:lnTo>
                  <a:pt x="1764022" y="337653"/>
                </a:lnTo>
                <a:lnTo>
                  <a:pt x="1741407" y="348908"/>
                </a:lnTo>
                <a:close/>
              </a:path>
              <a:path w="2216785" h="1002030">
                <a:moveTo>
                  <a:pt x="1786638" y="551500"/>
                </a:moveTo>
                <a:lnTo>
                  <a:pt x="1764022" y="551500"/>
                </a:lnTo>
                <a:lnTo>
                  <a:pt x="1752714" y="540245"/>
                </a:lnTo>
                <a:lnTo>
                  <a:pt x="1752714" y="528990"/>
                </a:lnTo>
                <a:lnTo>
                  <a:pt x="1741407" y="506480"/>
                </a:lnTo>
                <a:lnTo>
                  <a:pt x="1752714" y="438949"/>
                </a:lnTo>
                <a:lnTo>
                  <a:pt x="1764022" y="382674"/>
                </a:lnTo>
                <a:lnTo>
                  <a:pt x="1764022" y="337653"/>
                </a:lnTo>
                <a:lnTo>
                  <a:pt x="1967563" y="337653"/>
                </a:lnTo>
                <a:lnTo>
                  <a:pt x="1933640" y="416439"/>
                </a:lnTo>
                <a:lnTo>
                  <a:pt x="1933640" y="450204"/>
                </a:lnTo>
                <a:lnTo>
                  <a:pt x="1922332" y="472715"/>
                </a:lnTo>
                <a:lnTo>
                  <a:pt x="1944948" y="483970"/>
                </a:lnTo>
                <a:lnTo>
                  <a:pt x="2148489" y="483970"/>
                </a:lnTo>
                <a:lnTo>
                  <a:pt x="2182412" y="517735"/>
                </a:lnTo>
                <a:lnTo>
                  <a:pt x="1854485" y="517735"/>
                </a:lnTo>
                <a:lnTo>
                  <a:pt x="1843177" y="528990"/>
                </a:lnTo>
                <a:lnTo>
                  <a:pt x="1820561" y="540245"/>
                </a:lnTo>
                <a:lnTo>
                  <a:pt x="1786638" y="551500"/>
                </a:lnTo>
                <a:close/>
              </a:path>
              <a:path w="2216785" h="1002030">
                <a:moveTo>
                  <a:pt x="2148489" y="483970"/>
                </a:moveTo>
                <a:lnTo>
                  <a:pt x="1944948" y="483970"/>
                </a:lnTo>
                <a:lnTo>
                  <a:pt x="1967563" y="472715"/>
                </a:lnTo>
                <a:lnTo>
                  <a:pt x="2080642" y="427694"/>
                </a:lnTo>
                <a:lnTo>
                  <a:pt x="2091950" y="416439"/>
                </a:lnTo>
                <a:lnTo>
                  <a:pt x="2114565" y="427694"/>
                </a:lnTo>
                <a:lnTo>
                  <a:pt x="2137181" y="472715"/>
                </a:lnTo>
                <a:lnTo>
                  <a:pt x="2148489" y="483970"/>
                </a:lnTo>
                <a:close/>
              </a:path>
              <a:path w="2216785" h="1002030">
                <a:moveTo>
                  <a:pt x="1503942" y="506480"/>
                </a:moveTo>
                <a:lnTo>
                  <a:pt x="1481326" y="495225"/>
                </a:lnTo>
                <a:lnTo>
                  <a:pt x="1436095" y="450204"/>
                </a:lnTo>
                <a:lnTo>
                  <a:pt x="1607972" y="450204"/>
                </a:lnTo>
                <a:lnTo>
                  <a:pt x="1605713" y="461448"/>
                </a:lnTo>
                <a:lnTo>
                  <a:pt x="1594405" y="483970"/>
                </a:lnTo>
                <a:lnTo>
                  <a:pt x="1571789" y="495225"/>
                </a:lnTo>
                <a:lnTo>
                  <a:pt x="1503942" y="506480"/>
                </a:lnTo>
                <a:close/>
              </a:path>
              <a:path w="2216785" h="1002030">
                <a:moveTo>
                  <a:pt x="2024103" y="675307"/>
                </a:moveTo>
                <a:lnTo>
                  <a:pt x="2012795" y="675307"/>
                </a:lnTo>
                <a:lnTo>
                  <a:pt x="1967563" y="652797"/>
                </a:lnTo>
                <a:lnTo>
                  <a:pt x="1911024" y="596521"/>
                </a:lnTo>
                <a:lnTo>
                  <a:pt x="1877101" y="551500"/>
                </a:lnTo>
                <a:lnTo>
                  <a:pt x="1865793" y="528990"/>
                </a:lnTo>
                <a:lnTo>
                  <a:pt x="1854485" y="517735"/>
                </a:lnTo>
                <a:lnTo>
                  <a:pt x="2182412" y="517735"/>
                </a:lnTo>
                <a:lnTo>
                  <a:pt x="2216336" y="551500"/>
                </a:lnTo>
                <a:lnTo>
                  <a:pt x="2046718" y="551500"/>
                </a:lnTo>
                <a:lnTo>
                  <a:pt x="2024103" y="596521"/>
                </a:lnTo>
                <a:lnTo>
                  <a:pt x="2024103" y="675307"/>
                </a:lnTo>
                <a:close/>
              </a:path>
              <a:path w="2216785" h="1002030">
                <a:moveTo>
                  <a:pt x="2091950" y="607776"/>
                </a:moveTo>
                <a:lnTo>
                  <a:pt x="2069334" y="585266"/>
                </a:lnTo>
                <a:lnTo>
                  <a:pt x="2058026" y="551500"/>
                </a:lnTo>
                <a:lnTo>
                  <a:pt x="2216336" y="551500"/>
                </a:lnTo>
                <a:lnTo>
                  <a:pt x="2193720" y="562744"/>
                </a:lnTo>
                <a:lnTo>
                  <a:pt x="2159797" y="562744"/>
                </a:lnTo>
                <a:lnTo>
                  <a:pt x="2125873" y="574011"/>
                </a:lnTo>
                <a:lnTo>
                  <a:pt x="2114565" y="574011"/>
                </a:lnTo>
                <a:lnTo>
                  <a:pt x="2103257" y="585266"/>
                </a:lnTo>
                <a:lnTo>
                  <a:pt x="2091950" y="607776"/>
                </a:lnTo>
                <a:close/>
              </a:path>
              <a:path w="2216785" h="1002030">
                <a:moveTo>
                  <a:pt x="949858" y="641541"/>
                </a:moveTo>
                <a:lnTo>
                  <a:pt x="938550" y="641541"/>
                </a:lnTo>
                <a:lnTo>
                  <a:pt x="938550" y="630286"/>
                </a:lnTo>
                <a:lnTo>
                  <a:pt x="949858" y="596521"/>
                </a:lnTo>
                <a:lnTo>
                  <a:pt x="949858" y="562744"/>
                </a:lnTo>
                <a:lnTo>
                  <a:pt x="972474" y="607776"/>
                </a:lnTo>
                <a:lnTo>
                  <a:pt x="961166" y="630286"/>
                </a:lnTo>
                <a:lnTo>
                  <a:pt x="949858" y="641541"/>
                </a:lnTo>
                <a:close/>
              </a:path>
              <a:path w="2216785" h="1002030">
                <a:moveTo>
                  <a:pt x="938550" y="528990"/>
                </a:moveTo>
                <a:lnTo>
                  <a:pt x="927242" y="483970"/>
                </a:lnTo>
                <a:lnTo>
                  <a:pt x="938550" y="472715"/>
                </a:lnTo>
                <a:lnTo>
                  <a:pt x="961166" y="472715"/>
                </a:lnTo>
                <a:lnTo>
                  <a:pt x="938550" y="495225"/>
                </a:lnTo>
                <a:lnTo>
                  <a:pt x="938550" y="528990"/>
                </a:lnTo>
                <a:close/>
              </a:path>
            </a:pathLst>
          </a:custGeom>
          <a:solidFill>
            <a:srgbClr val="3D6B49"/>
          </a:solidFill>
        </p:spPr>
        <p:txBody>
          <a:bodyPr wrap="square" lIns="0" tIns="0" rIns="0" bIns="0" rtlCol="0"/>
          <a:lstStyle/>
          <a:p>
            <a:endParaRPr/>
          </a:p>
        </p:txBody>
      </p:sp>
      <p:sp>
        <p:nvSpPr>
          <p:cNvPr id="32" name="object 29">
            <a:extLst>
              <a:ext uri="{FF2B5EF4-FFF2-40B4-BE49-F238E27FC236}">
                <a16:creationId xmlns:a16="http://schemas.microsoft.com/office/drawing/2014/main" id="{96F4CFFC-33E7-488F-B8D8-947BF2869986}"/>
              </a:ext>
            </a:extLst>
          </p:cNvPr>
          <p:cNvSpPr/>
          <p:nvPr/>
        </p:nvSpPr>
        <p:spPr>
          <a:xfrm>
            <a:off x="4908123" y="2682294"/>
            <a:ext cx="2148840" cy="900430"/>
          </a:xfrm>
          <a:custGeom>
            <a:avLst/>
            <a:gdLst/>
            <a:ahLst/>
            <a:cxnLst/>
            <a:rect l="l" t="t" r="r" b="b"/>
            <a:pathLst>
              <a:path w="2148840" h="900429">
                <a:moveTo>
                  <a:pt x="1153399" y="900409"/>
                </a:moveTo>
                <a:lnTo>
                  <a:pt x="33923" y="574011"/>
                </a:lnTo>
                <a:lnTo>
                  <a:pt x="0" y="405184"/>
                </a:lnTo>
                <a:lnTo>
                  <a:pt x="531468" y="0"/>
                </a:lnTo>
                <a:lnTo>
                  <a:pt x="2148489" y="225102"/>
                </a:lnTo>
                <a:lnTo>
                  <a:pt x="1537865" y="652797"/>
                </a:lnTo>
                <a:lnTo>
                  <a:pt x="1153399" y="900409"/>
                </a:lnTo>
                <a:close/>
              </a:path>
            </a:pathLst>
          </a:custGeom>
          <a:solidFill>
            <a:srgbClr val="D2704F"/>
          </a:solidFill>
        </p:spPr>
        <p:txBody>
          <a:bodyPr wrap="square" lIns="0" tIns="0" rIns="0" bIns="0" rtlCol="0"/>
          <a:lstStyle/>
          <a:p>
            <a:endParaRPr/>
          </a:p>
        </p:txBody>
      </p:sp>
      <p:sp>
        <p:nvSpPr>
          <p:cNvPr id="33" name="object 30">
            <a:extLst>
              <a:ext uri="{FF2B5EF4-FFF2-40B4-BE49-F238E27FC236}">
                <a16:creationId xmlns:a16="http://schemas.microsoft.com/office/drawing/2014/main" id="{176F4DCE-D46A-4C88-90CC-D1110A601F94}"/>
              </a:ext>
            </a:extLst>
          </p:cNvPr>
          <p:cNvSpPr/>
          <p:nvPr/>
        </p:nvSpPr>
        <p:spPr>
          <a:xfrm>
            <a:off x="4862903" y="3796551"/>
            <a:ext cx="3110230" cy="1328420"/>
          </a:xfrm>
          <a:custGeom>
            <a:avLst/>
            <a:gdLst/>
            <a:ahLst/>
            <a:cxnLst/>
            <a:rect l="l" t="t" r="r" b="b"/>
            <a:pathLst>
              <a:path w="3110229" h="1328420">
                <a:moveTo>
                  <a:pt x="1560481" y="1328104"/>
                </a:moveTo>
                <a:lnTo>
                  <a:pt x="0" y="967940"/>
                </a:lnTo>
                <a:lnTo>
                  <a:pt x="565380" y="551500"/>
                </a:lnTo>
                <a:lnTo>
                  <a:pt x="1447403" y="0"/>
                </a:lnTo>
                <a:lnTo>
                  <a:pt x="2193709" y="0"/>
                </a:lnTo>
                <a:lnTo>
                  <a:pt x="3109644" y="168826"/>
                </a:lnTo>
                <a:lnTo>
                  <a:pt x="1560481" y="1328104"/>
                </a:lnTo>
                <a:close/>
              </a:path>
            </a:pathLst>
          </a:custGeom>
          <a:solidFill>
            <a:srgbClr val="9F6722"/>
          </a:solidFill>
        </p:spPr>
        <p:txBody>
          <a:bodyPr wrap="square" lIns="0" tIns="0" rIns="0" bIns="0" rtlCol="0"/>
          <a:lstStyle/>
          <a:p>
            <a:endParaRPr/>
          </a:p>
        </p:txBody>
      </p:sp>
      <p:sp>
        <p:nvSpPr>
          <p:cNvPr id="34" name="object 31">
            <a:extLst>
              <a:ext uri="{FF2B5EF4-FFF2-40B4-BE49-F238E27FC236}">
                <a16:creationId xmlns:a16="http://schemas.microsoft.com/office/drawing/2014/main" id="{778E0A1D-EF01-4905-A3BB-F24AD09E5B5D}"/>
              </a:ext>
            </a:extLst>
          </p:cNvPr>
          <p:cNvSpPr/>
          <p:nvPr/>
        </p:nvSpPr>
        <p:spPr>
          <a:xfrm>
            <a:off x="5156907" y="3796540"/>
            <a:ext cx="2442845" cy="968375"/>
          </a:xfrm>
          <a:custGeom>
            <a:avLst/>
            <a:gdLst/>
            <a:ahLst/>
            <a:cxnLst/>
            <a:rect l="l" t="t" r="r" b="b"/>
            <a:pathLst>
              <a:path w="2442845" h="968375">
                <a:moveTo>
                  <a:pt x="859395" y="967951"/>
                </a:moveTo>
                <a:lnTo>
                  <a:pt x="0" y="754104"/>
                </a:lnTo>
                <a:lnTo>
                  <a:pt x="271376" y="551512"/>
                </a:lnTo>
                <a:lnTo>
                  <a:pt x="1153399" y="0"/>
                </a:lnTo>
                <a:lnTo>
                  <a:pt x="1899705" y="0"/>
                </a:lnTo>
                <a:lnTo>
                  <a:pt x="2442493" y="101296"/>
                </a:lnTo>
                <a:lnTo>
                  <a:pt x="2162163" y="562767"/>
                </a:lnTo>
                <a:lnTo>
                  <a:pt x="1775330" y="562767"/>
                </a:lnTo>
                <a:lnTo>
                  <a:pt x="1455221" y="821635"/>
                </a:lnTo>
                <a:lnTo>
                  <a:pt x="1176015" y="821635"/>
                </a:lnTo>
                <a:lnTo>
                  <a:pt x="859395" y="967951"/>
                </a:lnTo>
                <a:close/>
              </a:path>
              <a:path w="2442845" h="968375">
                <a:moveTo>
                  <a:pt x="2148489" y="585277"/>
                </a:moveTo>
                <a:lnTo>
                  <a:pt x="1775330" y="562767"/>
                </a:lnTo>
                <a:lnTo>
                  <a:pt x="2162163" y="562767"/>
                </a:lnTo>
                <a:lnTo>
                  <a:pt x="2148489" y="585277"/>
                </a:lnTo>
                <a:close/>
              </a:path>
              <a:path w="2442845" h="968375">
                <a:moveTo>
                  <a:pt x="1413468" y="855400"/>
                </a:moveTo>
                <a:lnTo>
                  <a:pt x="1176015" y="821635"/>
                </a:lnTo>
                <a:lnTo>
                  <a:pt x="1455221" y="821635"/>
                </a:lnTo>
                <a:lnTo>
                  <a:pt x="1413468" y="855400"/>
                </a:lnTo>
                <a:close/>
              </a:path>
            </a:pathLst>
          </a:custGeom>
          <a:solidFill>
            <a:srgbClr val="553417"/>
          </a:solidFill>
        </p:spPr>
        <p:txBody>
          <a:bodyPr wrap="square" lIns="0" tIns="0" rIns="0" bIns="0" rtlCol="0"/>
          <a:lstStyle/>
          <a:p>
            <a:endParaRPr/>
          </a:p>
        </p:txBody>
      </p:sp>
      <p:sp>
        <p:nvSpPr>
          <p:cNvPr id="35" name="object 32">
            <a:extLst>
              <a:ext uri="{FF2B5EF4-FFF2-40B4-BE49-F238E27FC236}">
                <a16:creationId xmlns:a16="http://schemas.microsoft.com/office/drawing/2014/main" id="{7DF3852E-BBD5-419A-A74B-5D3E0AD578F2}"/>
              </a:ext>
            </a:extLst>
          </p:cNvPr>
          <p:cNvSpPr/>
          <p:nvPr/>
        </p:nvSpPr>
        <p:spPr>
          <a:xfrm>
            <a:off x="3505951" y="2052007"/>
            <a:ext cx="5461686" cy="2903832"/>
          </a:xfrm>
          <a:prstGeom prst="rect">
            <a:avLst/>
          </a:prstGeom>
          <a:blipFill>
            <a:blip r:embed="rId3" cstate="print"/>
            <a:stretch>
              <a:fillRect/>
            </a:stretch>
          </a:blipFill>
        </p:spPr>
        <p:txBody>
          <a:bodyPr wrap="square" lIns="0" tIns="0" rIns="0" bIns="0" rtlCol="0"/>
          <a:lstStyle/>
          <a:p>
            <a:endParaRPr/>
          </a:p>
        </p:txBody>
      </p:sp>
      <p:sp>
        <p:nvSpPr>
          <p:cNvPr id="36" name="object 33">
            <a:extLst>
              <a:ext uri="{FF2B5EF4-FFF2-40B4-BE49-F238E27FC236}">
                <a16:creationId xmlns:a16="http://schemas.microsoft.com/office/drawing/2014/main" id="{6DDCF240-691C-43C3-8AA1-7F490895116F}"/>
              </a:ext>
            </a:extLst>
          </p:cNvPr>
          <p:cNvSpPr/>
          <p:nvPr/>
        </p:nvSpPr>
        <p:spPr>
          <a:xfrm>
            <a:off x="5349129" y="3616469"/>
            <a:ext cx="2160270" cy="1103630"/>
          </a:xfrm>
          <a:custGeom>
            <a:avLst/>
            <a:gdLst/>
            <a:ahLst/>
            <a:cxnLst/>
            <a:rect l="l" t="t" r="r" b="b"/>
            <a:pathLst>
              <a:path w="2160270" h="1103629">
                <a:moveTo>
                  <a:pt x="2114565" y="337653"/>
                </a:moveTo>
                <a:lnTo>
                  <a:pt x="768932" y="337653"/>
                </a:lnTo>
                <a:lnTo>
                  <a:pt x="791548" y="326398"/>
                </a:lnTo>
                <a:lnTo>
                  <a:pt x="791548" y="135061"/>
                </a:lnTo>
                <a:lnTo>
                  <a:pt x="1062936" y="0"/>
                </a:lnTo>
                <a:lnTo>
                  <a:pt x="2114565" y="157571"/>
                </a:lnTo>
                <a:lnTo>
                  <a:pt x="2114565" y="337653"/>
                </a:lnTo>
                <a:close/>
              </a:path>
              <a:path w="2160270" h="1103629">
                <a:moveTo>
                  <a:pt x="848099" y="1103001"/>
                </a:moveTo>
                <a:lnTo>
                  <a:pt x="0" y="922919"/>
                </a:lnTo>
                <a:lnTo>
                  <a:pt x="0" y="450204"/>
                </a:lnTo>
                <a:lnTo>
                  <a:pt x="361850" y="281366"/>
                </a:lnTo>
                <a:lnTo>
                  <a:pt x="768932" y="337653"/>
                </a:lnTo>
                <a:lnTo>
                  <a:pt x="2114565" y="337653"/>
                </a:lnTo>
                <a:lnTo>
                  <a:pt x="2114565" y="382662"/>
                </a:lnTo>
                <a:lnTo>
                  <a:pt x="2159808" y="382662"/>
                </a:lnTo>
                <a:lnTo>
                  <a:pt x="2159808" y="619031"/>
                </a:lnTo>
                <a:lnTo>
                  <a:pt x="2085799" y="686551"/>
                </a:lnTo>
                <a:lnTo>
                  <a:pt x="1696175" y="686551"/>
                </a:lnTo>
                <a:lnTo>
                  <a:pt x="1345240" y="967940"/>
                </a:lnTo>
                <a:lnTo>
                  <a:pt x="983781" y="967940"/>
                </a:lnTo>
                <a:lnTo>
                  <a:pt x="848099" y="1103001"/>
                </a:lnTo>
                <a:close/>
              </a:path>
              <a:path w="2160270" h="1103629">
                <a:moveTo>
                  <a:pt x="2024103" y="742837"/>
                </a:moveTo>
                <a:lnTo>
                  <a:pt x="1696175" y="686551"/>
                </a:lnTo>
                <a:lnTo>
                  <a:pt x="2085799" y="686551"/>
                </a:lnTo>
                <a:lnTo>
                  <a:pt x="2024103" y="742837"/>
                </a:lnTo>
                <a:close/>
              </a:path>
              <a:path w="2160270" h="1103629">
                <a:moveTo>
                  <a:pt x="1289093" y="1012960"/>
                </a:moveTo>
                <a:lnTo>
                  <a:pt x="983781" y="967940"/>
                </a:lnTo>
                <a:lnTo>
                  <a:pt x="1345240" y="967940"/>
                </a:lnTo>
                <a:lnTo>
                  <a:pt x="1289093" y="1012960"/>
                </a:lnTo>
                <a:close/>
              </a:path>
            </a:pathLst>
          </a:custGeom>
          <a:solidFill>
            <a:srgbClr val="E0EEE0"/>
          </a:solidFill>
        </p:spPr>
        <p:txBody>
          <a:bodyPr wrap="square" lIns="0" tIns="0" rIns="0" bIns="0" rtlCol="0"/>
          <a:lstStyle/>
          <a:p>
            <a:endParaRPr/>
          </a:p>
        </p:txBody>
      </p:sp>
      <p:sp>
        <p:nvSpPr>
          <p:cNvPr id="37" name="object 34">
            <a:extLst>
              <a:ext uri="{FF2B5EF4-FFF2-40B4-BE49-F238E27FC236}">
                <a16:creationId xmlns:a16="http://schemas.microsoft.com/office/drawing/2014/main" id="{6C481BC6-2330-44E7-BD32-E0F2B53C1786}"/>
              </a:ext>
            </a:extLst>
          </p:cNvPr>
          <p:cNvSpPr/>
          <p:nvPr/>
        </p:nvSpPr>
        <p:spPr>
          <a:xfrm>
            <a:off x="6140677" y="3751531"/>
            <a:ext cx="271780" cy="191770"/>
          </a:xfrm>
          <a:custGeom>
            <a:avLst/>
            <a:gdLst/>
            <a:ahLst/>
            <a:cxnLst/>
            <a:rect l="l" t="t" r="r" b="b"/>
            <a:pathLst>
              <a:path w="271779" h="191770">
                <a:moveTo>
                  <a:pt x="0" y="191337"/>
                </a:moveTo>
                <a:lnTo>
                  <a:pt x="0" y="0"/>
                </a:lnTo>
                <a:lnTo>
                  <a:pt x="271388" y="56275"/>
                </a:lnTo>
                <a:lnTo>
                  <a:pt x="0" y="191337"/>
                </a:lnTo>
                <a:close/>
              </a:path>
            </a:pathLst>
          </a:custGeom>
          <a:solidFill>
            <a:srgbClr val="8FA493"/>
          </a:solidFill>
        </p:spPr>
        <p:txBody>
          <a:bodyPr wrap="square" lIns="0" tIns="0" rIns="0" bIns="0" rtlCol="0"/>
          <a:lstStyle/>
          <a:p>
            <a:endParaRPr/>
          </a:p>
        </p:txBody>
      </p:sp>
      <p:sp>
        <p:nvSpPr>
          <p:cNvPr id="38" name="object 35">
            <a:extLst>
              <a:ext uri="{FF2B5EF4-FFF2-40B4-BE49-F238E27FC236}">
                <a16:creationId xmlns:a16="http://schemas.microsoft.com/office/drawing/2014/main" id="{0EFF0FD2-50BD-46F0-B006-F2B692BF6FC4}"/>
              </a:ext>
            </a:extLst>
          </p:cNvPr>
          <p:cNvSpPr/>
          <p:nvPr/>
        </p:nvSpPr>
        <p:spPr>
          <a:xfrm>
            <a:off x="5349129" y="4077929"/>
            <a:ext cx="836930" cy="641985"/>
          </a:xfrm>
          <a:custGeom>
            <a:avLst/>
            <a:gdLst/>
            <a:ahLst/>
            <a:cxnLst/>
            <a:rect l="l" t="t" r="r" b="b"/>
            <a:pathLst>
              <a:path w="836929" h="641985">
                <a:moveTo>
                  <a:pt x="836791" y="641541"/>
                </a:moveTo>
                <a:lnTo>
                  <a:pt x="0" y="461459"/>
                </a:lnTo>
                <a:lnTo>
                  <a:pt x="0" y="0"/>
                </a:lnTo>
                <a:lnTo>
                  <a:pt x="836791" y="146316"/>
                </a:lnTo>
                <a:lnTo>
                  <a:pt x="836791" y="641541"/>
                </a:lnTo>
                <a:close/>
              </a:path>
            </a:pathLst>
          </a:custGeom>
          <a:solidFill>
            <a:srgbClr val="A3B9A8"/>
          </a:solidFill>
        </p:spPr>
        <p:txBody>
          <a:bodyPr wrap="square" lIns="0" tIns="0" rIns="0" bIns="0" rtlCol="0"/>
          <a:lstStyle/>
          <a:p>
            <a:endParaRPr/>
          </a:p>
        </p:txBody>
      </p:sp>
      <p:sp>
        <p:nvSpPr>
          <p:cNvPr id="39" name="object 36">
            <a:extLst>
              <a:ext uri="{FF2B5EF4-FFF2-40B4-BE49-F238E27FC236}">
                <a16:creationId xmlns:a16="http://schemas.microsoft.com/office/drawing/2014/main" id="{EA539816-ACBA-4E30-B794-771A6FAB6683}"/>
              </a:ext>
            </a:extLst>
          </p:cNvPr>
          <p:cNvSpPr/>
          <p:nvPr/>
        </p:nvSpPr>
        <p:spPr>
          <a:xfrm>
            <a:off x="6321603" y="4167970"/>
            <a:ext cx="305435" cy="461645"/>
          </a:xfrm>
          <a:custGeom>
            <a:avLst/>
            <a:gdLst/>
            <a:ahLst/>
            <a:cxnLst/>
            <a:rect l="l" t="t" r="r" b="b"/>
            <a:pathLst>
              <a:path w="305435" h="461645">
                <a:moveTo>
                  <a:pt x="305311" y="461471"/>
                </a:moveTo>
                <a:lnTo>
                  <a:pt x="11307" y="416439"/>
                </a:lnTo>
                <a:lnTo>
                  <a:pt x="0" y="0"/>
                </a:lnTo>
                <a:lnTo>
                  <a:pt x="305311" y="45031"/>
                </a:lnTo>
                <a:lnTo>
                  <a:pt x="305311" y="461471"/>
                </a:lnTo>
                <a:close/>
              </a:path>
            </a:pathLst>
          </a:custGeom>
          <a:solidFill>
            <a:srgbClr val="A3B9A8"/>
          </a:solidFill>
        </p:spPr>
        <p:txBody>
          <a:bodyPr wrap="square" lIns="0" tIns="0" rIns="0" bIns="0" rtlCol="0"/>
          <a:lstStyle/>
          <a:p>
            <a:endParaRPr/>
          </a:p>
        </p:txBody>
      </p:sp>
      <p:sp>
        <p:nvSpPr>
          <p:cNvPr id="40" name="object 37">
            <a:extLst>
              <a:ext uri="{FF2B5EF4-FFF2-40B4-BE49-F238E27FC236}">
                <a16:creationId xmlns:a16="http://schemas.microsoft.com/office/drawing/2014/main" id="{73CDD617-0BE0-4DB7-A565-C70999DEA529}"/>
              </a:ext>
            </a:extLst>
          </p:cNvPr>
          <p:cNvSpPr/>
          <p:nvPr/>
        </p:nvSpPr>
        <p:spPr>
          <a:xfrm>
            <a:off x="7169691" y="4089184"/>
            <a:ext cx="203835" cy="270510"/>
          </a:xfrm>
          <a:custGeom>
            <a:avLst/>
            <a:gdLst/>
            <a:ahLst/>
            <a:cxnLst/>
            <a:rect l="l" t="t" r="r" b="b"/>
            <a:pathLst>
              <a:path w="203835" h="270510">
                <a:moveTo>
                  <a:pt x="203541" y="270134"/>
                </a:moveTo>
                <a:lnTo>
                  <a:pt x="0" y="225113"/>
                </a:lnTo>
                <a:lnTo>
                  <a:pt x="0" y="0"/>
                </a:lnTo>
                <a:lnTo>
                  <a:pt x="203541" y="45031"/>
                </a:lnTo>
                <a:lnTo>
                  <a:pt x="203541" y="270134"/>
                </a:lnTo>
                <a:close/>
              </a:path>
            </a:pathLst>
          </a:custGeom>
          <a:solidFill>
            <a:srgbClr val="A3B9A8"/>
          </a:solidFill>
        </p:spPr>
        <p:txBody>
          <a:bodyPr wrap="square" lIns="0" tIns="0" rIns="0" bIns="0" rtlCol="0"/>
          <a:lstStyle/>
          <a:p>
            <a:endParaRPr/>
          </a:p>
        </p:txBody>
      </p:sp>
      <p:sp>
        <p:nvSpPr>
          <p:cNvPr id="41" name="object 38">
            <a:extLst>
              <a:ext uri="{FF2B5EF4-FFF2-40B4-BE49-F238E27FC236}">
                <a16:creationId xmlns:a16="http://schemas.microsoft.com/office/drawing/2014/main" id="{8D36BDF6-CBDF-49D2-B691-9773FA703AB7}"/>
              </a:ext>
            </a:extLst>
          </p:cNvPr>
          <p:cNvSpPr/>
          <p:nvPr/>
        </p:nvSpPr>
        <p:spPr>
          <a:xfrm>
            <a:off x="5959752" y="4325542"/>
            <a:ext cx="124397" cy="157571"/>
          </a:xfrm>
          <a:prstGeom prst="rect">
            <a:avLst/>
          </a:prstGeom>
          <a:blipFill>
            <a:blip r:embed="rId4" cstate="print"/>
            <a:stretch>
              <a:fillRect/>
            </a:stretch>
          </a:blipFill>
        </p:spPr>
        <p:txBody>
          <a:bodyPr wrap="square" lIns="0" tIns="0" rIns="0" bIns="0" rtlCol="0"/>
          <a:lstStyle/>
          <a:p>
            <a:endParaRPr/>
          </a:p>
        </p:txBody>
      </p:sp>
      <p:sp>
        <p:nvSpPr>
          <p:cNvPr id="42" name="object 39">
            <a:extLst>
              <a:ext uri="{FF2B5EF4-FFF2-40B4-BE49-F238E27FC236}">
                <a16:creationId xmlns:a16="http://schemas.microsoft.com/office/drawing/2014/main" id="{6F4FBF51-97E3-4921-A4D1-19201051D087}"/>
              </a:ext>
            </a:extLst>
          </p:cNvPr>
          <p:cNvSpPr/>
          <p:nvPr/>
        </p:nvSpPr>
        <p:spPr>
          <a:xfrm>
            <a:off x="5416976" y="3650234"/>
            <a:ext cx="1990725" cy="551815"/>
          </a:xfrm>
          <a:custGeom>
            <a:avLst/>
            <a:gdLst/>
            <a:ahLst/>
            <a:cxnLst/>
            <a:rect l="l" t="t" r="r" b="b"/>
            <a:pathLst>
              <a:path w="1990725" h="551814">
                <a:moveTo>
                  <a:pt x="1540949" y="337653"/>
                </a:moveTo>
                <a:lnTo>
                  <a:pt x="701085" y="337653"/>
                </a:lnTo>
                <a:lnTo>
                  <a:pt x="995089" y="191337"/>
                </a:lnTo>
                <a:lnTo>
                  <a:pt x="995089" y="157571"/>
                </a:lnTo>
                <a:lnTo>
                  <a:pt x="768932" y="112551"/>
                </a:lnTo>
                <a:lnTo>
                  <a:pt x="1006397" y="0"/>
                </a:lnTo>
                <a:lnTo>
                  <a:pt x="1990179" y="157571"/>
                </a:lnTo>
                <a:lnTo>
                  <a:pt x="1760543" y="292633"/>
                </a:lnTo>
                <a:lnTo>
                  <a:pt x="1617020" y="292633"/>
                </a:lnTo>
                <a:lnTo>
                  <a:pt x="1540949" y="337653"/>
                </a:lnTo>
                <a:close/>
              </a:path>
              <a:path w="1990725" h="551814">
                <a:moveTo>
                  <a:pt x="768932" y="551500"/>
                </a:moveTo>
                <a:lnTo>
                  <a:pt x="0" y="416439"/>
                </a:lnTo>
                <a:lnTo>
                  <a:pt x="294003" y="281378"/>
                </a:lnTo>
                <a:lnTo>
                  <a:pt x="701085" y="337653"/>
                </a:lnTo>
                <a:lnTo>
                  <a:pt x="1540949" y="337653"/>
                </a:lnTo>
                <a:lnTo>
                  <a:pt x="1274701" y="495225"/>
                </a:lnTo>
                <a:lnTo>
                  <a:pt x="893319" y="495225"/>
                </a:lnTo>
                <a:lnTo>
                  <a:pt x="768932" y="551500"/>
                </a:lnTo>
                <a:close/>
              </a:path>
              <a:path w="1990725" h="551814">
                <a:moveTo>
                  <a:pt x="1741407" y="303888"/>
                </a:moveTo>
                <a:lnTo>
                  <a:pt x="1617020" y="292633"/>
                </a:lnTo>
                <a:lnTo>
                  <a:pt x="1760543" y="292633"/>
                </a:lnTo>
                <a:lnTo>
                  <a:pt x="1741407" y="303888"/>
                </a:lnTo>
                <a:close/>
              </a:path>
              <a:path w="1990725" h="551814">
                <a:moveTo>
                  <a:pt x="1198630" y="540245"/>
                </a:moveTo>
                <a:lnTo>
                  <a:pt x="893319" y="495225"/>
                </a:lnTo>
                <a:lnTo>
                  <a:pt x="1274701" y="495225"/>
                </a:lnTo>
                <a:lnTo>
                  <a:pt x="1198630" y="540245"/>
                </a:lnTo>
                <a:close/>
              </a:path>
            </a:pathLst>
          </a:custGeom>
          <a:solidFill>
            <a:srgbClr val="A8CDB7"/>
          </a:solidFill>
        </p:spPr>
        <p:txBody>
          <a:bodyPr wrap="square" lIns="0" tIns="0" rIns="0" bIns="0" rtlCol="0"/>
          <a:lstStyle/>
          <a:p>
            <a:endParaRPr/>
          </a:p>
        </p:txBody>
      </p:sp>
      <p:sp>
        <p:nvSpPr>
          <p:cNvPr id="43" name="object 40">
            <a:extLst>
              <a:ext uri="{FF2B5EF4-FFF2-40B4-BE49-F238E27FC236}">
                <a16:creationId xmlns:a16="http://schemas.microsoft.com/office/drawing/2014/main" id="{2639F7D4-F3F1-4548-9760-E3F5634E2764}"/>
              </a:ext>
            </a:extLst>
          </p:cNvPr>
          <p:cNvSpPr/>
          <p:nvPr/>
        </p:nvSpPr>
        <p:spPr>
          <a:xfrm>
            <a:off x="7045304" y="3965378"/>
            <a:ext cx="113664" cy="349250"/>
          </a:xfrm>
          <a:custGeom>
            <a:avLst/>
            <a:gdLst/>
            <a:ahLst/>
            <a:cxnLst/>
            <a:rect l="l" t="t" r="r" b="b"/>
            <a:pathLst>
              <a:path w="113664" h="349250">
                <a:moveTo>
                  <a:pt x="113078" y="348920"/>
                </a:moveTo>
                <a:lnTo>
                  <a:pt x="0" y="337653"/>
                </a:lnTo>
                <a:lnTo>
                  <a:pt x="0" y="0"/>
                </a:lnTo>
                <a:lnTo>
                  <a:pt x="113078" y="11255"/>
                </a:lnTo>
                <a:lnTo>
                  <a:pt x="113078" y="348920"/>
                </a:lnTo>
                <a:close/>
              </a:path>
            </a:pathLst>
          </a:custGeom>
          <a:solidFill>
            <a:srgbClr val="A3B9A8"/>
          </a:solidFill>
        </p:spPr>
        <p:txBody>
          <a:bodyPr wrap="square" lIns="0" tIns="0" rIns="0" bIns="0" rtlCol="0"/>
          <a:lstStyle/>
          <a:p>
            <a:endParaRPr/>
          </a:p>
        </p:txBody>
      </p:sp>
      <p:sp>
        <p:nvSpPr>
          <p:cNvPr id="44" name="object 41">
            <a:extLst>
              <a:ext uri="{FF2B5EF4-FFF2-40B4-BE49-F238E27FC236}">
                <a16:creationId xmlns:a16="http://schemas.microsoft.com/office/drawing/2014/main" id="{43F499CD-D4A6-4B34-A6CD-C1BBADF3DF07}"/>
              </a:ext>
            </a:extLst>
          </p:cNvPr>
          <p:cNvSpPr/>
          <p:nvPr/>
        </p:nvSpPr>
        <p:spPr>
          <a:xfrm>
            <a:off x="6909610" y="4111706"/>
            <a:ext cx="79154" cy="135050"/>
          </a:xfrm>
          <a:prstGeom prst="rect">
            <a:avLst/>
          </a:prstGeom>
          <a:blipFill>
            <a:blip r:embed="rId5" cstate="print"/>
            <a:stretch>
              <a:fillRect/>
            </a:stretch>
          </a:blipFill>
        </p:spPr>
        <p:txBody>
          <a:bodyPr wrap="square" lIns="0" tIns="0" rIns="0" bIns="0" rtlCol="0"/>
          <a:lstStyle/>
          <a:p>
            <a:endParaRPr/>
          </a:p>
        </p:txBody>
      </p:sp>
      <p:sp>
        <p:nvSpPr>
          <p:cNvPr id="45" name="object 42">
            <a:extLst>
              <a:ext uri="{FF2B5EF4-FFF2-40B4-BE49-F238E27FC236}">
                <a16:creationId xmlns:a16="http://schemas.microsoft.com/office/drawing/2014/main" id="{7E8856FC-BAD9-49C9-B901-4888CF1B5214}"/>
              </a:ext>
            </a:extLst>
          </p:cNvPr>
          <p:cNvSpPr/>
          <p:nvPr/>
        </p:nvSpPr>
        <p:spPr>
          <a:xfrm>
            <a:off x="6457297" y="3751531"/>
            <a:ext cx="520700" cy="337820"/>
          </a:xfrm>
          <a:custGeom>
            <a:avLst/>
            <a:gdLst/>
            <a:ahLst/>
            <a:cxnLst/>
            <a:rect l="l" t="t" r="r" b="b"/>
            <a:pathLst>
              <a:path w="520700" h="337820">
                <a:moveTo>
                  <a:pt x="316619" y="337653"/>
                </a:moveTo>
                <a:lnTo>
                  <a:pt x="0" y="292633"/>
                </a:lnTo>
                <a:lnTo>
                  <a:pt x="0" y="101296"/>
                </a:lnTo>
                <a:lnTo>
                  <a:pt x="214848" y="0"/>
                </a:lnTo>
                <a:lnTo>
                  <a:pt x="316619" y="11255"/>
                </a:lnTo>
                <a:lnTo>
                  <a:pt x="520160" y="213847"/>
                </a:lnTo>
                <a:lnTo>
                  <a:pt x="316619" y="337653"/>
                </a:lnTo>
                <a:close/>
              </a:path>
            </a:pathLst>
          </a:custGeom>
          <a:solidFill>
            <a:srgbClr val="E0EEE0"/>
          </a:solidFill>
        </p:spPr>
        <p:txBody>
          <a:bodyPr wrap="square" lIns="0" tIns="0" rIns="0" bIns="0" rtlCol="0"/>
          <a:lstStyle/>
          <a:p>
            <a:endParaRPr/>
          </a:p>
        </p:txBody>
      </p:sp>
      <p:sp>
        <p:nvSpPr>
          <p:cNvPr id="46" name="object 43">
            <a:extLst>
              <a:ext uri="{FF2B5EF4-FFF2-40B4-BE49-F238E27FC236}">
                <a16:creationId xmlns:a16="http://schemas.microsoft.com/office/drawing/2014/main" id="{7888FA73-CB96-41D9-BDAF-727E4CB3635E}"/>
              </a:ext>
            </a:extLst>
          </p:cNvPr>
          <p:cNvSpPr/>
          <p:nvPr/>
        </p:nvSpPr>
        <p:spPr>
          <a:xfrm>
            <a:off x="6457297" y="3762786"/>
            <a:ext cx="486409" cy="327025"/>
          </a:xfrm>
          <a:custGeom>
            <a:avLst/>
            <a:gdLst/>
            <a:ahLst/>
            <a:cxnLst/>
            <a:rect l="l" t="t" r="r" b="b"/>
            <a:pathLst>
              <a:path w="486410" h="327025">
                <a:moveTo>
                  <a:pt x="316619" y="326398"/>
                </a:moveTo>
                <a:lnTo>
                  <a:pt x="0" y="281378"/>
                </a:lnTo>
                <a:lnTo>
                  <a:pt x="0" y="90040"/>
                </a:lnTo>
                <a:lnTo>
                  <a:pt x="192233" y="0"/>
                </a:lnTo>
                <a:lnTo>
                  <a:pt x="282695" y="11255"/>
                </a:lnTo>
                <a:lnTo>
                  <a:pt x="486237" y="225102"/>
                </a:lnTo>
                <a:lnTo>
                  <a:pt x="316619" y="326398"/>
                </a:lnTo>
                <a:close/>
              </a:path>
            </a:pathLst>
          </a:custGeom>
          <a:solidFill>
            <a:srgbClr val="BDE3CF"/>
          </a:solidFill>
        </p:spPr>
        <p:txBody>
          <a:bodyPr wrap="square" lIns="0" tIns="0" rIns="0" bIns="0" rtlCol="0"/>
          <a:lstStyle/>
          <a:p>
            <a:endParaRPr/>
          </a:p>
        </p:txBody>
      </p:sp>
      <p:sp>
        <p:nvSpPr>
          <p:cNvPr id="47" name="object 44">
            <a:extLst>
              <a:ext uri="{FF2B5EF4-FFF2-40B4-BE49-F238E27FC236}">
                <a16:creationId xmlns:a16="http://schemas.microsoft.com/office/drawing/2014/main" id="{4D41F709-4815-4666-95BD-BA0723EE80B8}"/>
              </a:ext>
            </a:extLst>
          </p:cNvPr>
          <p:cNvSpPr/>
          <p:nvPr/>
        </p:nvSpPr>
        <p:spPr>
          <a:xfrm>
            <a:off x="6457297" y="3841572"/>
            <a:ext cx="339725" cy="247650"/>
          </a:xfrm>
          <a:custGeom>
            <a:avLst/>
            <a:gdLst/>
            <a:ahLst/>
            <a:cxnLst/>
            <a:rect l="l" t="t" r="r" b="b"/>
            <a:pathLst>
              <a:path w="339725" h="247650">
                <a:moveTo>
                  <a:pt x="305311" y="247612"/>
                </a:moveTo>
                <a:lnTo>
                  <a:pt x="0" y="202592"/>
                </a:lnTo>
                <a:lnTo>
                  <a:pt x="0" y="11255"/>
                </a:lnTo>
                <a:lnTo>
                  <a:pt x="22626" y="0"/>
                </a:lnTo>
                <a:lnTo>
                  <a:pt x="101770" y="0"/>
                </a:lnTo>
                <a:lnTo>
                  <a:pt x="339246" y="236357"/>
                </a:lnTo>
                <a:lnTo>
                  <a:pt x="305311" y="247612"/>
                </a:lnTo>
                <a:close/>
              </a:path>
            </a:pathLst>
          </a:custGeom>
          <a:solidFill>
            <a:srgbClr val="E0EEE0"/>
          </a:solidFill>
        </p:spPr>
        <p:txBody>
          <a:bodyPr wrap="square" lIns="0" tIns="0" rIns="0" bIns="0" rtlCol="0"/>
          <a:lstStyle/>
          <a:p>
            <a:endParaRPr/>
          </a:p>
        </p:txBody>
      </p:sp>
      <p:sp>
        <p:nvSpPr>
          <p:cNvPr id="48" name="object 45">
            <a:extLst>
              <a:ext uri="{FF2B5EF4-FFF2-40B4-BE49-F238E27FC236}">
                <a16:creationId xmlns:a16="http://schemas.microsoft.com/office/drawing/2014/main" id="{7469B69E-2571-40D2-8AF2-D1A5DBD048D0}"/>
              </a:ext>
            </a:extLst>
          </p:cNvPr>
          <p:cNvSpPr/>
          <p:nvPr/>
        </p:nvSpPr>
        <p:spPr>
          <a:xfrm>
            <a:off x="6457297" y="3852827"/>
            <a:ext cx="305435" cy="236854"/>
          </a:xfrm>
          <a:custGeom>
            <a:avLst/>
            <a:gdLst/>
            <a:ahLst/>
            <a:cxnLst/>
            <a:rect l="l" t="t" r="r" b="b"/>
            <a:pathLst>
              <a:path w="305435" h="236854">
                <a:moveTo>
                  <a:pt x="305311" y="236357"/>
                </a:moveTo>
                <a:lnTo>
                  <a:pt x="0" y="191337"/>
                </a:lnTo>
                <a:lnTo>
                  <a:pt x="0" y="0"/>
                </a:lnTo>
                <a:lnTo>
                  <a:pt x="67847" y="0"/>
                </a:lnTo>
                <a:lnTo>
                  <a:pt x="305311" y="236357"/>
                </a:lnTo>
                <a:close/>
              </a:path>
            </a:pathLst>
          </a:custGeom>
          <a:solidFill>
            <a:srgbClr val="A3B9A8"/>
          </a:solidFill>
        </p:spPr>
        <p:txBody>
          <a:bodyPr wrap="square" lIns="0" tIns="0" rIns="0" bIns="0" rtlCol="0"/>
          <a:lstStyle/>
          <a:p>
            <a:endParaRPr/>
          </a:p>
        </p:txBody>
      </p:sp>
      <p:sp>
        <p:nvSpPr>
          <p:cNvPr id="49" name="object 46">
            <a:extLst>
              <a:ext uri="{FF2B5EF4-FFF2-40B4-BE49-F238E27FC236}">
                <a16:creationId xmlns:a16="http://schemas.microsoft.com/office/drawing/2014/main" id="{05807023-0FE9-4BA8-8B16-362397E94A32}"/>
              </a:ext>
            </a:extLst>
          </p:cNvPr>
          <p:cNvSpPr/>
          <p:nvPr/>
        </p:nvSpPr>
        <p:spPr>
          <a:xfrm>
            <a:off x="6649530" y="3762786"/>
            <a:ext cx="294005" cy="315595"/>
          </a:xfrm>
          <a:custGeom>
            <a:avLst/>
            <a:gdLst/>
            <a:ahLst/>
            <a:cxnLst/>
            <a:rect l="l" t="t" r="r" b="b"/>
            <a:pathLst>
              <a:path w="294004" h="315595">
                <a:moveTo>
                  <a:pt x="147001" y="315143"/>
                </a:moveTo>
                <a:lnTo>
                  <a:pt x="0" y="168826"/>
                </a:lnTo>
                <a:lnTo>
                  <a:pt x="0" y="0"/>
                </a:lnTo>
                <a:lnTo>
                  <a:pt x="90462" y="11255"/>
                </a:lnTo>
                <a:lnTo>
                  <a:pt x="294003" y="225091"/>
                </a:lnTo>
                <a:lnTo>
                  <a:pt x="147001" y="315143"/>
                </a:lnTo>
                <a:close/>
              </a:path>
            </a:pathLst>
          </a:custGeom>
          <a:solidFill>
            <a:srgbClr val="A3B9A8"/>
          </a:solidFill>
        </p:spPr>
        <p:txBody>
          <a:bodyPr wrap="square" lIns="0" tIns="0" rIns="0" bIns="0" rtlCol="0"/>
          <a:lstStyle/>
          <a:p>
            <a:endParaRPr/>
          </a:p>
        </p:txBody>
      </p:sp>
      <p:sp>
        <p:nvSpPr>
          <p:cNvPr id="50" name="object 47">
            <a:extLst>
              <a:ext uri="{FF2B5EF4-FFF2-40B4-BE49-F238E27FC236}">
                <a16:creationId xmlns:a16="http://schemas.microsoft.com/office/drawing/2014/main" id="{E17D770F-D264-4E30-9D70-F452C07BA02C}"/>
              </a:ext>
            </a:extLst>
          </p:cNvPr>
          <p:cNvSpPr/>
          <p:nvPr/>
        </p:nvSpPr>
        <p:spPr>
          <a:xfrm>
            <a:off x="6615607" y="3852838"/>
            <a:ext cx="316865" cy="225425"/>
          </a:xfrm>
          <a:custGeom>
            <a:avLst/>
            <a:gdLst/>
            <a:ahLst/>
            <a:cxnLst/>
            <a:rect l="l" t="t" r="r" b="b"/>
            <a:pathLst>
              <a:path w="316864" h="225425">
                <a:moveTo>
                  <a:pt x="180925" y="225091"/>
                </a:moveTo>
                <a:lnTo>
                  <a:pt x="0" y="56275"/>
                </a:lnTo>
                <a:lnTo>
                  <a:pt x="113078" y="0"/>
                </a:lnTo>
                <a:lnTo>
                  <a:pt x="316619" y="146305"/>
                </a:lnTo>
                <a:lnTo>
                  <a:pt x="180925" y="225091"/>
                </a:lnTo>
                <a:close/>
              </a:path>
            </a:pathLst>
          </a:custGeom>
          <a:solidFill>
            <a:srgbClr val="3D5076"/>
          </a:solidFill>
        </p:spPr>
        <p:txBody>
          <a:bodyPr wrap="square" lIns="0" tIns="0" rIns="0" bIns="0" rtlCol="0"/>
          <a:lstStyle/>
          <a:p>
            <a:endParaRPr/>
          </a:p>
        </p:txBody>
      </p:sp>
      <p:sp>
        <p:nvSpPr>
          <p:cNvPr id="51" name="object 48">
            <a:extLst>
              <a:ext uri="{FF2B5EF4-FFF2-40B4-BE49-F238E27FC236}">
                <a16:creationId xmlns:a16="http://schemas.microsoft.com/office/drawing/2014/main" id="{4A7AA390-F6A3-40ED-8926-76CD076E8BAB}"/>
              </a:ext>
            </a:extLst>
          </p:cNvPr>
          <p:cNvSpPr/>
          <p:nvPr/>
        </p:nvSpPr>
        <p:spPr>
          <a:xfrm>
            <a:off x="6412066" y="4303031"/>
            <a:ext cx="101770" cy="180081"/>
          </a:xfrm>
          <a:prstGeom prst="rect">
            <a:avLst/>
          </a:prstGeom>
          <a:blipFill>
            <a:blip r:embed="rId6" cstate="print"/>
            <a:stretch>
              <a:fillRect/>
            </a:stretch>
          </a:blipFill>
        </p:spPr>
        <p:txBody>
          <a:bodyPr wrap="square" lIns="0" tIns="0" rIns="0" bIns="0" rtlCol="0"/>
          <a:lstStyle/>
          <a:p>
            <a:endParaRPr/>
          </a:p>
        </p:txBody>
      </p:sp>
      <p:sp>
        <p:nvSpPr>
          <p:cNvPr id="52" name="object 49">
            <a:extLst>
              <a:ext uri="{FF2B5EF4-FFF2-40B4-BE49-F238E27FC236}">
                <a16:creationId xmlns:a16="http://schemas.microsoft.com/office/drawing/2014/main" id="{55970F0C-22DE-4D6D-A4FE-319D9E383077}"/>
              </a:ext>
            </a:extLst>
          </p:cNvPr>
          <p:cNvSpPr/>
          <p:nvPr/>
        </p:nvSpPr>
        <p:spPr>
          <a:xfrm>
            <a:off x="5710980" y="4246756"/>
            <a:ext cx="57150" cy="101600"/>
          </a:xfrm>
          <a:custGeom>
            <a:avLst/>
            <a:gdLst/>
            <a:ahLst/>
            <a:cxnLst/>
            <a:rect l="l" t="t" r="r" b="b"/>
            <a:pathLst>
              <a:path w="57150" h="101600">
                <a:moveTo>
                  <a:pt x="56539" y="101296"/>
                </a:moveTo>
                <a:lnTo>
                  <a:pt x="0" y="90040"/>
                </a:lnTo>
                <a:lnTo>
                  <a:pt x="0" y="0"/>
                </a:lnTo>
                <a:lnTo>
                  <a:pt x="56539" y="11255"/>
                </a:lnTo>
                <a:lnTo>
                  <a:pt x="56539" y="101296"/>
                </a:lnTo>
                <a:close/>
              </a:path>
            </a:pathLst>
          </a:custGeom>
          <a:solidFill>
            <a:srgbClr val="5D7770"/>
          </a:solidFill>
        </p:spPr>
        <p:txBody>
          <a:bodyPr wrap="square" lIns="0" tIns="0" rIns="0" bIns="0" rtlCol="0"/>
          <a:lstStyle/>
          <a:p>
            <a:endParaRPr/>
          </a:p>
        </p:txBody>
      </p:sp>
      <p:sp>
        <p:nvSpPr>
          <p:cNvPr id="53" name="object 50">
            <a:extLst>
              <a:ext uri="{FF2B5EF4-FFF2-40B4-BE49-F238E27FC236}">
                <a16:creationId xmlns:a16="http://schemas.microsoft.com/office/drawing/2014/main" id="{24E99D05-4DD9-4A81-8149-9CF12EB81EC5}"/>
              </a:ext>
            </a:extLst>
          </p:cNvPr>
          <p:cNvSpPr/>
          <p:nvPr/>
        </p:nvSpPr>
        <p:spPr>
          <a:xfrm>
            <a:off x="5722288" y="4246767"/>
            <a:ext cx="45720" cy="79375"/>
          </a:xfrm>
          <a:custGeom>
            <a:avLst/>
            <a:gdLst/>
            <a:ahLst/>
            <a:cxnLst/>
            <a:rect l="l" t="t" r="r" b="b"/>
            <a:pathLst>
              <a:path w="45720" h="79375">
                <a:moveTo>
                  <a:pt x="45231" y="78785"/>
                </a:moveTo>
                <a:lnTo>
                  <a:pt x="0" y="78785"/>
                </a:lnTo>
                <a:lnTo>
                  <a:pt x="0" y="0"/>
                </a:lnTo>
                <a:lnTo>
                  <a:pt x="45231" y="11255"/>
                </a:lnTo>
                <a:lnTo>
                  <a:pt x="45231" y="78785"/>
                </a:lnTo>
                <a:close/>
              </a:path>
            </a:pathLst>
          </a:custGeom>
          <a:solidFill>
            <a:srgbClr val="2C3735"/>
          </a:solidFill>
        </p:spPr>
        <p:txBody>
          <a:bodyPr wrap="square" lIns="0" tIns="0" rIns="0" bIns="0" rtlCol="0"/>
          <a:lstStyle/>
          <a:p>
            <a:endParaRPr/>
          </a:p>
        </p:txBody>
      </p:sp>
      <p:sp>
        <p:nvSpPr>
          <p:cNvPr id="54" name="object 51">
            <a:extLst>
              <a:ext uri="{FF2B5EF4-FFF2-40B4-BE49-F238E27FC236}">
                <a16:creationId xmlns:a16="http://schemas.microsoft.com/office/drawing/2014/main" id="{D6E9AA12-D080-4A63-A45A-02DB6334B645}"/>
              </a:ext>
            </a:extLst>
          </p:cNvPr>
          <p:cNvSpPr/>
          <p:nvPr/>
        </p:nvSpPr>
        <p:spPr>
          <a:xfrm>
            <a:off x="7248845" y="4167970"/>
            <a:ext cx="57150" cy="101600"/>
          </a:xfrm>
          <a:custGeom>
            <a:avLst/>
            <a:gdLst/>
            <a:ahLst/>
            <a:cxnLst/>
            <a:rect l="l" t="t" r="r" b="b"/>
            <a:pathLst>
              <a:path w="57150" h="101600">
                <a:moveTo>
                  <a:pt x="56539" y="101296"/>
                </a:moveTo>
                <a:lnTo>
                  <a:pt x="0" y="101296"/>
                </a:lnTo>
                <a:lnTo>
                  <a:pt x="0" y="0"/>
                </a:lnTo>
                <a:lnTo>
                  <a:pt x="56539" y="11255"/>
                </a:lnTo>
                <a:lnTo>
                  <a:pt x="56539" y="101296"/>
                </a:lnTo>
                <a:close/>
              </a:path>
            </a:pathLst>
          </a:custGeom>
          <a:solidFill>
            <a:srgbClr val="83A090"/>
          </a:solidFill>
        </p:spPr>
        <p:txBody>
          <a:bodyPr wrap="square" lIns="0" tIns="0" rIns="0" bIns="0" rtlCol="0"/>
          <a:lstStyle/>
          <a:p>
            <a:endParaRPr/>
          </a:p>
        </p:txBody>
      </p:sp>
      <p:sp>
        <p:nvSpPr>
          <p:cNvPr id="55" name="object 52">
            <a:extLst>
              <a:ext uri="{FF2B5EF4-FFF2-40B4-BE49-F238E27FC236}">
                <a16:creationId xmlns:a16="http://schemas.microsoft.com/office/drawing/2014/main" id="{9AD9E6D6-781E-4B2B-83D5-4BB865AFE3B4}"/>
              </a:ext>
            </a:extLst>
          </p:cNvPr>
          <p:cNvSpPr/>
          <p:nvPr/>
        </p:nvSpPr>
        <p:spPr>
          <a:xfrm>
            <a:off x="7260153" y="4167970"/>
            <a:ext cx="45720" cy="90170"/>
          </a:xfrm>
          <a:custGeom>
            <a:avLst/>
            <a:gdLst/>
            <a:ahLst/>
            <a:cxnLst/>
            <a:rect l="l" t="t" r="r" b="b"/>
            <a:pathLst>
              <a:path w="45720" h="90170">
                <a:moveTo>
                  <a:pt x="45231" y="90040"/>
                </a:moveTo>
                <a:lnTo>
                  <a:pt x="0" y="78785"/>
                </a:lnTo>
                <a:lnTo>
                  <a:pt x="0" y="0"/>
                </a:lnTo>
                <a:lnTo>
                  <a:pt x="45231" y="11255"/>
                </a:lnTo>
                <a:lnTo>
                  <a:pt x="45231" y="90040"/>
                </a:lnTo>
                <a:close/>
              </a:path>
            </a:pathLst>
          </a:custGeom>
          <a:solidFill>
            <a:srgbClr val="ADD4BF"/>
          </a:solidFill>
        </p:spPr>
        <p:txBody>
          <a:bodyPr wrap="square" lIns="0" tIns="0" rIns="0" bIns="0" rtlCol="0"/>
          <a:lstStyle/>
          <a:p>
            <a:endParaRPr/>
          </a:p>
        </p:txBody>
      </p:sp>
      <p:sp>
        <p:nvSpPr>
          <p:cNvPr id="56" name="object 53">
            <a:extLst>
              <a:ext uri="{FF2B5EF4-FFF2-40B4-BE49-F238E27FC236}">
                <a16:creationId xmlns:a16="http://schemas.microsoft.com/office/drawing/2014/main" id="{463B0C1B-787A-4ACC-8AC0-A1781B57B8A2}"/>
              </a:ext>
            </a:extLst>
          </p:cNvPr>
          <p:cNvSpPr/>
          <p:nvPr/>
        </p:nvSpPr>
        <p:spPr>
          <a:xfrm>
            <a:off x="7067920" y="4089184"/>
            <a:ext cx="57150" cy="225425"/>
          </a:xfrm>
          <a:custGeom>
            <a:avLst/>
            <a:gdLst/>
            <a:ahLst/>
            <a:cxnLst/>
            <a:rect l="l" t="t" r="r" b="b"/>
            <a:pathLst>
              <a:path w="57150" h="225425">
                <a:moveTo>
                  <a:pt x="56539" y="225113"/>
                </a:moveTo>
                <a:lnTo>
                  <a:pt x="0" y="213847"/>
                </a:lnTo>
                <a:lnTo>
                  <a:pt x="0" y="0"/>
                </a:lnTo>
                <a:lnTo>
                  <a:pt x="56539" y="11255"/>
                </a:lnTo>
                <a:lnTo>
                  <a:pt x="56539" y="225113"/>
                </a:lnTo>
                <a:close/>
              </a:path>
            </a:pathLst>
          </a:custGeom>
          <a:solidFill>
            <a:srgbClr val="83A090"/>
          </a:solidFill>
        </p:spPr>
        <p:txBody>
          <a:bodyPr wrap="square" lIns="0" tIns="0" rIns="0" bIns="0" rtlCol="0"/>
          <a:lstStyle/>
          <a:p>
            <a:endParaRPr/>
          </a:p>
        </p:txBody>
      </p:sp>
      <p:sp>
        <p:nvSpPr>
          <p:cNvPr id="57" name="object 54">
            <a:extLst>
              <a:ext uri="{FF2B5EF4-FFF2-40B4-BE49-F238E27FC236}">
                <a16:creationId xmlns:a16="http://schemas.microsoft.com/office/drawing/2014/main" id="{54B4FDDB-BB72-4B87-AB50-375551EC960D}"/>
              </a:ext>
            </a:extLst>
          </p:cNvPr>
          <p:cNvSpPr/>
          <p:nvPr/>
        </p:nvSpPr>
        <p:spPr>
          <a:xfrm>
            <a:off x="7101844" y="4100439"/>
            <a:ext cx="0" cy="191770"/>
          </a:xfrm>
          <a:custGeom>
            <a:avLst/>
            <a:gdLst/>
            <a:ahLst/>
            <a:cxnLst/>
            <a:rect l="l" t="t" r="r" b="b"/>
            <a:pathLst>
              <a:path h="191770">
                <a:moveTo>
                  <a:pt x="0" y="0"/>
                </a:moveTo>
                <a:lnTo>
                  <a:pt x="0" y="191337"/>
                </a:lnTo>
              </a:path>
            </a:pathLst>
          </a:custGeom>
          <a:ln w="45231">
            <a:solidFill>
              <a:srgbClr val="ADD4BF"/>
            </a:solidFill>
          </a:ln>
        </p:spPr>
        <p:txBody>
          <a:bodyPr wrap="square" lIns="0" tIns="0" rIns="0" bIns="0" rtlCol="0"/>
          <a:lstStyle/>
          <a:p>
            <a:endParaRPr/>
          </a:p>
        </p:txBody>
      </p:sp>
      <p:sp>
        <p:nvSpPr>
          <p:cNvPr id="58" name="object 55">
            <a:extLst>
              <a:ext uri="{FF2B5EF4-FFF2-40B4-BE49-F238E27FC236}">
                <a16:creationId xmlns:a16="http://schemas.microsoft.com/office/drawing/2014/main" id="{7BB4902B-4BAF-4826-BBD2-3885A71CDEE1}"/>
              </a:ext>
            </a:extLst>
          </p:cNvPr>
          <p:cNvSpPr/>
          <p:nvPr/>
        </p:nvSpPr>
        <p:spPr>
          <a:xfrm>
            <a:off x="7158383" y="3999143"/>
            <a:ext cx="361950" cy="123825"/>
          </a:xfrm>
          <a:custGeom>
            <a:avLst/>
            <a:gdLst/>
            <a:ahLst/>
            <a:cxnLst/>
            <a:rect l="l" t="t" r="r" b="b"/>
            <a:pathLst>
              <a:path w="361950" h="123825">
                <a:moveTo>
                  <a:pt x="203541" y="123817"/>
                </a:moveTo>
                <a:lnTo>
                  <a:pt x="0" y="90040"/>
                </a:lnTo>
                <a:lnTo>
                  <a:pt x="169617" y="0"/>
                </a:lnTo>
                <a:lnTo>
                  <a:pt x="361850" y="22521"/>
                </a:lnTo>
                <a:lnTo>
                  <a:pt x="203541" y="123817"/>
                </a:lnTo>
                <a:close/>
              </a:path>
            </a:pathLst>
          </a:custGeom>
          <a:solidFill>
            <a:srgbClr val="3C4745"/>
          </a:solidFill>
        </p:spPr>
        <p:txBody>
          <a:bodyPr wrap="square" lIns="0" tIns="0" rIns="0" bIns="0" rtlCol="0"/>
          <a:lstStyle/>
          <a:p>
            <a:endParaRPr/>
          </a:p>
        </p:txBody>
      </p:sp>
      <p:sp>
        <p:nvSpPr>
          <p:cNvPr id="59" name="object 56">
            <a:extLst>
              <a:ext uri="{FF2B5EF4-FFF2-40B4-BE49-F238E27FC236}">
                <a16:creationId xmlns:a16="http://schemas.microsoft.com/office/drawing/2014/main" id="{B65638C3-7CA1-4051-8FCF-FFF6343C7C2A}"/>
              </a:ext>
            </a:extLst>
          </p:cNvPr>
          <p:cNvSpPr/>
          <p:nvPr/>
        </p:nvSpPr>
        <p:spPr>
          <a:xfrm>
            <a:off x="7169691" y="3976633"/>
            <a:ext cx="361950" cy="123825"/>
          </a:xfrm>
          <a:custGeom>
            <a:avLst/>
            <a:gdLst/>
            <a:ahLst/>
            <a:cxnLst/>
            <a:rect l="l" t="t" r="r" b="b"/>
            <a:pathLst>
              <a:path w="361950" h="123825">
                <a:moveTo>
                  <a:pt x="203541" y="123806"/>
                </a:moveTo>
                <a:lnTo>
                  <a:pt x="0" y="90040"/>
                </a:lnTo>
                <a:lnTo>
                  <a:pt x="169617" y="0"/>
                </a:lnTo>
                <a:lnTo>
                  <a:pt x="361850" y="22510"/>
                </a:lnTo>
                <a:lnTo>
                  <a:pt x="203541" y="123806"/>
                </a:lnTo>
                <a:close/>
              </a:path>
            </a:pathLst>
          </a:custGeom>
          <a:solidFill>
            <a:srgbClr val="A3B9A8"/>
          </a:solidFill>
        </p:spPr>
        <p:txBody>
          <a:bodyPr wrap="square" lIns="0" tIns="0" rIns="0" bIns="0" rtlCol="0"/>
          <a:lstStyle/>
          <a:p>
            <a:endParaRPr/>
          </a:p>
        </p:txBody>
      </p:sp>
      <p:sp>
        <p:nvSpPr>
          <p:cNvPr id="60" name="object 57">
            <a:extLst>
              <a:ext uri="{FF2B5EF4-FFF2-40B4-BE49-F238E27FC236}">
                <a16:creationId xmlns:a16="http://schemas.microsoft.com/office/drawing/2014/main" id="{4C971C1D-FE38-464B-90AE-81EB430B5037}"/>
              </a:ext>
            </a:extLst>
          </p:cNvPr>
          <p:cNvSpPr/>
          <p:nvPr/>
        </p:nvSpPr>
        <p:spPr>
          <a:xfrm>
            <a:off x="7418463" y="4111706"/>
            <a:ext cx="67835" cy="123795"/>
          </a:xfrm>
          <a:prstGeom prst="rect">
            <a:avLst/>
          </a:prstGeom>
          <a:blipFill>
            <a:blip r:embed="rId7" cstate="print"/>
            <a:stretch>
              <a:fillRect/>
            </a:stretch>
          </a:blipFill>
        </p:spPr>
        <p:txBody>
          <a:bodyPr wrap="square" lIns="0" tIns="0" rIns="0" bIns="0" rtlCol="0"/>
          <a:lstStyle/>
          <a:p>
            <a:endParaRPr/>
          </a:p>
        </p:txBody>
      </p:sp>
      <p:sp>
        <p:nvSpPr>
          <p:cNvPr id="61" name="object 58">
            <a:extLst>
              <a:ext uri="{FF2B5EF4-FFF2-40B4-BE49-F238E27FC236}">
                <a16:creationId xmlns:a16="http://schemas.microsoft.com/office/drawing/2014/main" id="{52242D2D-9C3F-47FF-8B9C-B8A921B4885D}"/>
              </a:ext>
            </a:extLst>
          </p:cNvPr>
          <p:cNvSpPr/>
          <p:nvPr/>
        </p:nvSpPr>
        <p:spPr>
          <a:xfrm>
            <a:off x="5496131" y="4258011"/>
            <a:ext cx="79154" cy="135061"/>
          </a:xfrm>
          <a:prstGeom prst="rect">
            <a:avLst/>
          </a:prstGeom>
          <a:blipFill>
            <a:blip r:embed="rId8" cstate="print"/>
            <a:stretch>
              <a:fillRect/>
            </a:stretch>
          </a:blipFill>
        </p:spPr>
        <p:txBody>
          <a:bodyPr wrap="square" lIns="0" tIns="0" rIns="0" bIns="0" rtlCol="0"/>
          <a:lstStyle/>
          <a:p>
            <a:endParaRPr/>
          </a:p>
        </p:txBody>
      </p:sp>
      <p:sp>
        <p:nvSpPr>
          <p:cNvPr id="62" name="object 59">
            <a:extLst>
              <a:ext uri="{FF2B5EF4-FFF2-40B4-BE49-F238E27FC236}">
                <a16:creationId xmlns:a16="http://schemas.microsoft.com/office/drawing/2014/main" id="{84EA9CEB-426E-4AC4-88CA-337F64C93C4E}"/>
              </a:ext>
            </a:extLst>
          </p:cNvPr>
          <p:cNvSpPr/>
          <p:nvPr/>
        </p:nvSpPr>
        <p:spPr>
          <a:xfrm>
            <a:off x="6638222" y="3864082"/>
            <a:ext cx="260350" cy="180340"/>
          </a:xfrm>
          <a:custGeom>
            <a:avLst/>
            <a:gdLst/>
            <a:ahLst/>
            <a:cxnLst/>
            <a:rect l="l" t="t" r="r" b="b"/>
            <a:pathLst>
              <a:path w="260350" h="180339">
                <a:moveTo>
                  <a:pt x="11307" y="67530"/>
                </a:moveTo>
                <a:lnTo>
                  <a:pt x="0" y="56275"/>
                </a:lnTo>
                <a:lnTo>
                  <a:pt x="113078" y="0"/>
                </a:lnTo>
                <a:lnTo>
                  <a:pt x="113078" y="11255"/>
                </a:lnTo>
                <a:lnTo>
                  <a:pt x="11307" y="67530"/>
                </a:lnTo>
                <a:close/>
              </a:path>
              <a:path w="260350" h="180339">
                <a:moveTo>
                  <a:pt x="56536" y="78785"/>
                </a:moveTo>
                <a:lnTo>
                  <a:pt x="22615" y="78785"/>
                </a:lnTo>
                <a:lnTo>
                  <a:pt x="113082" y="33754"/>
                </a:lnTo>
                <a:lnTo>
                  <a:pt x="147013" y="33754"/>
                </a:lnTo>
                <a:lnTo>
                  <a:pt x="56536" y="78785"/>
                </a:lnTo>
                <a:close/>
              </a:path>
              <a:path w="260350" h="180339">
                <a:moveTo>
                  <a:pt x="94997" y="78785"/>
                </a:moveTo>
                <a:lnTo>
                  <a:pt x="90474" y="78785"/>
                </a:lnTo>
                <a:lnTo>
                  <a:pt x="158321" y="45020"/>
                </a:lnTo>
                <a:lnTo>
                  <a:pt x="169628" y="45020"/>
                </a:lnTo>
                <a:lnTo>
                  <a:pt x="94997" y="78785"/>
                </a:lnTo>
                <a:close/>
              </a:path>
              <a:path w="260350" h="180339">
                <a:moveTo>
                  <a:pt x="167353" y="78785"/>
                </a:moveTo>
                <a:lnTo>
                  <a:pt x="131175" y="78785"/>
                </a:lnTo>
                <a:lnTo>
                  <a:pt x="156050" y="67530"/>
                </a:lnTo>
                <a:lnTo>
                  <a:pt x="192233" y="67530"/>
                </a:lnTo>
                <a:lnTo>
                  <a:pt x="167353" y="78785"/>
                </a:lnTo>
                <a:close/>
              </a:path>
              <a:path w="260350" h="180339">
                <a:moveTo>
                  <a:pt x="45242" y="101296"/>
                </a:moveTo>
                <a:lnTo>
                  <a:pt x="33923" y="90040"/>
                </a:lnTo>
                <a:lnTo>
                  <a:pt x="56536" y="78785"/>
                </a:lnTo>
                <a:lnTo>
                  <a:pt x="90474" y="78785"/>
                </a:lnTo>
                <a:lnTo>
                  <a:pt x="45242" y="101296"/>
                </a:lnTo>
                <a:close/>
              </a:path>
              <a:path w="260350" h="180339">
                <a:moveTo>
                  <a:pt x="56550" y="112551"/>
                </a:moveTo>
                <a:lnTo>
                  <a:pt x="45242" y="101296"/>
                </a:lnTo>
                <a:lnTo>
                  <a:pt x="94997" y="78785"/>
                </a:lnTo>
                <a:lnTo>
                  <a:pt x="131175" y="78785"/>
                </a:lnTo>
                <a:lnTo>
                  <a:pt x="56550" y="112551"/>
                </a:lnTo>
                <a:close/>
              </a:path>
              <a:path w="260350" h="180339">
                <a:moveTo>
                  <a:pt x="79154" y="135050"/>
                </a:moveTo>
                <a:lnTo>
                  <a:pt x="67858" y="123795"/>
                </a:lnTo>
                <a:lnTo>
                  <a:pt x="167353" y="78785"/>
                </a:lnTo>
                <a:lnTo>
                  <a:pt x="182806" y="78785"/>
                </a:lnTo>
                <a:lnTo>
                  <a:pt x="79154" y="135050"/>
                </a:lnTo>
                <a:close/>
              </a:path>
              <a:path w="260350" h="180339">
                <a:moveTo>
                  <a:pt x="90462" y="146316"/>
                </a:moveTo>
                <a:lnTo>
                  <a:pt x="214848" y="78785"/>
                </a:lnTo>
                <a:lnTo>
                  <a:pt x="226156" y="90040"/>
                </a:lnTo>
                <a:lnTo>
                  <a:pt x="90462" y="146316"/>
                </a:lnTo>
                <a:close/>
              </a:path>
              <a:path w="260350" h="180339">
                <a:moveTo>
                  <a:pt x="113078" y="168826"/>
                </a:moveTo>
                <a:lnTo>
                  <a:pt x="101770" y="157571"/>
                </a:lnTo>
                <a:lnTo>
                  <a:pt x="237464" y="101296"/>
                </a:lnTo>
                <a:lnTo>
                  <a:pt x="113078" y="168826"/>
                </a:lnTo>
                <a:close/>
              </a:path>
              <a:path w="260350" h="180339">
                <a:moveTo>
                  <a:pt x="124386" y="180081"/>
                </a:moveTo>
                <a:lnTo>
                  <a:pt x="124386" y="168826"/>
                </a:lnTo>
                <a:lnTo>
                  <a:pt x="260091" y="112551"/>
                </a:lnTo>
                <a:lnTo>
                  <a:pt x="124386" y="180081"/>
                </a:lnTo>
                <a:close/>
              </a:path>
            </a:pathLst>
          </a:custGeom>
          <a:solidFill>
            <a:srgbClr val="191E35"/>
          </a:solidFill>
        </p:spPr>
        <p:txBody>
          <a:bodyPr wrap="square" lIns="0" tIns="0" rIns="0" bIns="0" rtlCol="0"/>
          <a:lstStyle/>
          <a:p>
            <a:endParaRPr/>
          </a:p>
        </p:txBody>
      </p:sp>
      <p:sp>
        <p:nvSpPr>
          <p:cNvPr id="63" name="object 60">
            <a:extLst>
              <a:ext uri="{FF2B5EF4-FFF2-40B4-BE49-F238E27FC236}">
                <a16:creationId xmlns:a16="http://schemas.microsoft.com/office/drawing/2014/main" id="{10EC467B-787E-4FA9-815B-7B77BA3199D5}"/>
              </a:ext>
            </a:extLst>
          </p:cNvPr>
          <p:cNvSpPr/>
          <p:nvPr/>
        </p:nvSpPr>
        <p:spPr>
          <a:xfrm>
            <a:off x="5937136" y="3638979"/>
            <a:ext cx="2940050" cy="1553210"/>
          </a:xfrm>
          <a:custGeom>
            <a:avLst/>
            <a:gdLst/>
            <a:ahLst/>
            <a:cxnLst/>
            <a:rect l="l" t="t" r="r" b="b"/>
            <a:pathLst>
              <a:path w="2940050" h="1553210">
                <a:moveTo>
                  <a:pt x="915659" y="1294338"/>
                </a:moveTo>
                <a:lnTo>
                  <a:pt x="531468" y="1294338"/>
                </a:lnTo>
                <a:lnTo>
                  <a:pt x="2465108" y="0"/>
                </a:lnTo>
                <a:lnTo>
                  <a:pt x="2940037" y="45020"/>
                </a:lnTo>
                <a:lnTo>
                  <a:pt x="2929672" y="168826"/>
                </a:lnTo>
                <a:lnTo>
                  <a:pt x="2487724" y="168826"/>
                </a:lnTo>
                <a:lnTo>
                  <a:pt x="915659" y="1294338"/>
                </a:lnTo>
                <a:close/>
              </a:path>
              <a:path w="2940050" h="1553210">
                <a:moveTo>
                  <a:pt x="2894806" y="225102"/>
                </a:moveTo>
                <a:lnTo>
                  <a:pt x="2487724" y="168826"/>
                </a:lnTo>
                <a:lnTo>
                  <a:pt x="2929672" y="168826"/>
                </a:lnTo>
                <a:lnTo>
                  <a:pt x="2928730" y="180081"/>
                </a:lnTo>
                <a:lnTo>
                  <a:pt x="2894806" y="225102"/>
                </a:lnTo>
                <a:close/>
              </a:path>
              <a:path w="2940050" h="1553210">
                <a:moveTo>
                  <a:pt x="554084" y="1553206"/>
                </a:moveTo>
                <a:lnTo>
                  <a:pt x="0" y="1418145"/>
                </a:lnTo>
                <a:lnTo>
                  <a:pt x="11307" y="1249318"/>
                </a:lnTo>
                <a:lnTo>
                  <a:pt x="79154" y="1204297"/>
                </a:lnTo>
                <a:lnTo>
                  <a:pt x="531468" y="1294338"/>
                </a:lnTo>
                <a:lnTo>
                  <a:pt x="915659" y="1294338"/>
                </a:lnTo>
                <a:lnTo>
                  <a:pt x="554084" y="1553206"/>
                </a:lnTo>
                <a:close/>
              </a:path>
            </a:pathLst>
          </a:custGeom>
          <a:solidFill>
            <a:srgbClr val="A3B9A8"/>
          </a:solidFill>
        </p:spPr>
        <p:txBody>
          <a:bodyPr wrap="square" lIns="0" tIns="0" rIns="0" bIns="0" rtlCol="0"/>
          <a:lstStyle/>
          <a:p>
            <a:endParaRPr/>
          </a:p>
        </p:txBody>
      </p:sp>
      <p:sp>
        <p:nvSpPr>
          <p:cNvPr id="64" name="object 61">
            <a:extLst>
              <a:ext uri="{FF2B5EF4-FFF2-40B4-BE49-F238E27FC236}">
                <a16:creationId xmlns:a16="http://schemas.microsoft.com/office/drawing/2014/main" id="{55CF0F7A-BC73-419B-96E1-B25C3BE9BF2D}"/>
              </a:ext>
            </a:extLst>
          </p:cNvPr>
          <p:cNvSpPr/>
          <p:nvPr/>
        </p:nvSpPr>
        <p:spPr>
          <a:xfrm>
            <a:off x="5937136" y="3684000"/>
            <a:ext cx="2906395" cy="1508760"/>
          </a:xfrm>
          <a:custGeom>
            <a:avLst/>
            <a:gdLst/>
            <a:ahLst/>
            <a:cxnLst/>
            <a:rect l="l" t="t" r="r" b="b"/>
            <a:pathLst>
              <a:path w="2906395" h="1508760">
                <a:moveTo>
                  <a:pt x="805630" y="1328093"/>
                </a:moveTo>
                <a:lnTo>
                  <a:pt x="531468" y="1328093"/>
                </a:lnTo>
                <a:lnTo>
                  <a:pt x="2476427" y="0"/>
                </a:lnTo>
                <a:lnTo>
                  <a:pt x="2906114" y="45020"/>
                </a:lnTo>
                <a:lnTo>
                  <a:pt x="2899518" y="123806"/>
                </a:lnTo>
                <a:lnTo>
                  <a:pt x="2487724" y="123806"/>
                </a:lnTo>
                <a:lnTo>
                  <a:pt x="805630" y="1328093"/>
                </a:lnTo>
                <a:close/>
              </a:path>
              <a:path w="2906395" h="1508760">
                <a:moveTo>
                  <a:pt x="2894806" y="180081"/>
                </a:moveTo>
                <a:lnTo>
                  <a:pt x="2487724" y="123806"/>
                </a:lnTo>
                <a:lnTo>
                  <a:pt x="2899518" y="123806"/>
                </a:lnTo>
                <a:lnTo>
                  <a:pt x="2894806" y="180081"/>
                </a:lnTo>
                <a:close/>
              </a:path>
              <a:path w="2906395" h="1508760">
                <a:moveTo>
                  <a:pt x="554084" y="1508186"/>
                </a:moveTo>
                <a:lnTo>
                  <a:pt x="0" y="1373124"/>
                </a:lnTo>
                <a:lnTo>
                  <a:pt x="11307" y="1204297"/>
                </a:lnTo>
                <a:lnTo>
                  <a:pt x="531468" y="1328093"/>
                </a:lnTo>
                <a:lnTo>
                  <a:pt x="805630" y="1328093"/>
                </a:lnTo>
                <a:lnTo>
                  <a:pt x="554084" y="1508186"/>
                </a:lnTo>
                <a:close/>
              </a:path>
            </a:pathLst>
          </a:custGeom>
          <a:solidFill>
            <a:srgbClr val="D6E8DB"/>
          </a:solidFill>
        </p:spPr>
        <p:txBody>
          <a:bodyPr wrap="square" lIns="0" tIns="0" rIns="0" bIns="0" rtlCol="0"/>
          <a:lstStyle/>
          <a:p>
            <a:endParaRPr/>
          </a:p>
        </p:txBody>
      </p:sp>
      <p:sp>
        <p:nvSpPr>
          <p:cNvPr id="65" name="object 62">
            <a:extLst>
              <a:ext uri="{FF2B5EF4-FFF2-40B4-BE49-F238E27FC236}">
                <a16:creationId xmlns:a16="http://schemas.microsoft.com/office/drawing/2014/main" id="{FCA1C553-DE6C-46B7-ACFE-A52CD1E31504}"/>
              </a:ext>
            </a:extLst>
          </p:cNvPr>
          <p:cNvSpPr/>
          <p:nvPr/>
        </p:nvSpPr>
        <p:spPr>
          <a:xfrm>
            <a:off x="5937136" y="4888298"/>
            <a:ext cx="531495" cy="292735"/>
          </a:xfrm>
          <a:custGeom>
            <a:avLst/>
            <a:gdLst/>
            <a:ahLst/>
            <a:cxnLst/>
            <a:rect l="l" t="t" r="r" b="b"/>
            <a:pathLst>
              <a:path w="531495" h="292735">
                <a:moveTo>
                  <a:pt x="531468" y="292633"/>
                </a:moveTo>
                <a:lnTo>
                  <a:pt x="0" y="168826"/>
                </a:lnTo>
                <a:lnTo>
                  <a:pt x="11307" y="0"/>
                </a:lnTo>
                <a:lnTo>
                  <a:pt x="531468" y="123795"/>
                </a:lnTo>
                <a:lnTo>
                  <a:pt x="531468" y="292633"/>
                </a:lnTo>
                <a:close/>
              </a:path>
            </a:pathLst>
          </a:custGeom>
          <a:solidFill>
            <a:srgbClr val="A8A49B"/>
          </a:solidFill>
        </p:spPr>
        <p:txBody>
          <a:bodyPr wrap="square" lIns="0" tIns="0" rIns="0" bIns="0" rtlCol="0"/>
          <a:lstStyle/>
          <a:p>
            <a:endParaRPr/>
          </a:p>
        </p:txBody>
      </p:sp>
      <p:sp>
        <p:nvSpPr>
          <p:cNvPr id="66" name="object 63">
            <a:extLst>
              <a:ext uri="{FF2B5EF4-FFF2-40B4-BE49-F238E27FC236}">
                <a16:creationId xmlns:a16="http://schemas.microsoft.com/office/drawing/2014/main" id="{A3B67788-6ABC-449A-B5DA-EEB89A37B21F}"/>
              </a:ext>
            </a:extLst>
          </p:cNvPr>
          <p:cNvSpPr/>
          <p:nvPr/>
        </p:nvSpPr>
        <p:spPr>
          <a:xfrm>
            <a:off x="5948444" y="3605214"/>
            <a:ext cx="2894965" cy="1339850"/>
          </a:xfrm>
          <a:custGeom>
            <a:avLst/>
            <a:gdLst/>
            <a:ahLst/>
            <a:cxnLst/>
            <a:rect l="l" t="t" r="r" b="b"/>
            <a:pathLst>
              <a:path w="2894965" h="1339850">
                <a:moveTo>
                  <a:pt x="536927" y="1316849"/>
                </a:moveTo>
                <a:lnTo>
                  <a:pt x="508852" y="1316849"/>
                </a:lnTo>
                <a:lnTo>
                  <a:pt x="2453800" y="0"/>
                </a:lnTo>
                <a:lnTo>
                  <a:pt x="2465120" y="0"/>
                </a:lnTo>
                <a:lnTo>
                  <a:pt x="2636999" y="22510"/>
                </a:lnTo>
                <a:lnTo>
                  <a:pt x="2465120" y="22510"/>
                </a:lnTo>
                <a:lnTo>
                  <a:pt x="536927" y="1316849"/>
                </a:lnTo>
                <a:close/>
              </a:path>
              <a:path w="2894965" h="1339850">
                <a:moveTo>
                  <a:pt x="2894817" y="78774"/>
                </a:moveTo>
                <a:lnTo>
                  <a:pt x="2465120" y="22510"/>
                </a:lnTo>
                <a:lnTo>
                  <a:pt x="2636999" y="22510"/>
                </a:lnTo>
                <a:lnTo>
                  <a:pt x="2894817" y="56275"/>
                </a:lnTo>
                <a:lnTo>
                  <a:pt x="2894817" y="78774"/>
                </a:lnTo>
                <a:close/>
              </a:path>
              <a:path w="2894965" h="1339850">
                <a:moveTo>
                  <a:pt x="520160" y="1339359"/>
                </a:moveTo>
                <a:lnTo>
                  <a:pt x="508852" y="1339359"/>
                </a:lnTo>
                <a:lnTo>
                  <a:pt x="0" y="1226808"/>
                </a:lnTo>
                <a:lnTo>
                  <a:pt x="0" y="1204286"/>
                </a:lnTo>
                <a:lnTo>
                  <a:pt x="11307" y="1204286"/>
                </a:lnTo>
                <a:lnTo>
                  <a:pt x="508852" y="1316849"/>
                </a:lnTo>
                <a:lnTo>
                  <a:pt x="536927" y="1316849"/>
                </a:lnTo>
                <a:lnTo>
                  <a:pt x="520160" y="1328104"/>
                </a:lnTo>
                <a:lnTo>
                  <a:pt x="520160" y="1339359"/>
                </a:lnTo>
                <a:close/>
              </a:path>
            </a:pathLst>
          </a:custGeom>
          <a:solidFill>
            <a:srgbClr val="6FC9DF"/>
          </a:solidFill>
        </p:spPr>
        <p:txBody>
          <a:bodyPr wrap="square" lIns="0" tIns="0" rIns="0" bIns="0" rtlCol="0"/>
          <a:lstStyle/>
          <a:p>
            <a:endParaRPr/>
          </a:p>
        </p:txBody>
      </p:sp>
      <p:sp>
        <p:nvSpPr>
          <p:cNvPr id="67" name="object 64">
            <a:extLst>
              <a:ext uri="{FF2B5EF4-FFF2-40B4-BE49-F238E27FC236}">
                <a16:creationId xmlns:a16="http://schemas.microsoft.com/office/drawing/2014/main" id="{E129E5D8-C7AA-495C-A75F-75AE93FC4DE0}"/>
              </a:ext>
            </a:extLst>
          </p:cNvPr>
          <p:cNvSpPr/>
          <p:nvPr/>
        </p:nvSpPr>
        <p:spPr>
          <a:xfrm>
            <a:off x="4715890" y="2986182"/>
            <a:ext cx="1356995" cy="608330"/>
          </a:xfrm>
          <a:custGeom>
            <a:avLst/>
            <a:gdLst/>
            <a:ahLst/>
            <a:cxnLst/>
            <a:rect l="l" t="t" r="r" b="b"/>
            <a:pathLst>
              <a:path w="1356995" h="608329">
                <a:moveTo>
                  <a:pt x="768932" y="292633"/>
                </a:moveTo>
                <a:lnTo>
                  <a:pt x="644546" y="292633"/>
                </a:lnTo>
                <a:lnTo>
                  <a:pt x="667162" y="281378"/>
                </a:lnTo>
                <a:lnTo>
                  <a:pt x="678470" y="270122"/>
                </a:lnTo>
                <a:lnTo>
                  <a:pt x="678470" y="247612"/>
                </a:lnTo>
                <a:lnTo>
                  <a:pt x="689778" y="146316"/>
                </a:lnTo>
                <a:lnTo>
                  <a:pt x="701085" y="67530"/>
                </a:lnTo>
                <a:lnTo>
                  <a:pt x="712393" y="22521"/>
                </a:lnTo>
                <a:lnTo>
                  <a:pt x="712393" y="0"/>
                </a:lnTo>
                <a:lnTo>
                  <a:pt x="723701" y="11266"/>
                </a:lnTo>
                <a:lnTo>
                  <a:pt x="735009" y="123817"/>
                </a:lnTo>
                <a:lnTo>
                  <a:pt x="746317" y="225113"/>
                </a:lnTo>
                <a:lnTo>
                  <a:pt x="757625" y="270122"/>
                </a:lnTo>
                <a:lnTo>
                  <a:pt x="768932" y="292633"/>
                </a:lnTo>
                <a:close/>
              </a:path>
              <a:path w="1356995" h="608329">
                <a:moveTo>
                  <a:pt x="927242" y="292633"/>
                </a:moveTo>
                <a:lnTo>
                  <a:pt x="791548" y="292633"/>
                </a:lnTo>
                <a:lnTo>
                  <a:pt x="802856" y="270122"/>
                </a:lnTo>
                <a:lnTo>
                  <a:pt x="814164" y="236368"/>
                </a:lnTo>
                <a:lnTo>
                  <a:pt x="814164" y="112562"/>
                </a:lnTo>
                <a:lnTo>
                  <a:pt x="848087" y="22521"/>
                </a:lnTo>
                <a:lnTo>
                  <a:pt x="859395" y="22521"/>
                </a:lnTo>
                <a:lnTo>
                  <a:pt x="859395" y="112562"/>
                </a:lnTo>
                <a:lnTo>
                  <a:pt x="870703" y="202592"/>
                </a:lnTo>
                <a:lnTo>
                  <a:pt x="893319" y="258867"/>
                </a:lnTo>
                <a:lnTo>
                  <a:pt x="927242" y="292633"/>
                </a:lnTo>
                <a:close/>
              </a:path>
              <a:path w="1356995" h="608329">
                <a:moveTo>
                  <a:pt x="1255170" y="607776"/>
                </a:moveTo>
                <a:lnTo>
                  <a:pt x="1164707" y="607776"/>
                </a:lnTo>
                <a:lnTo>
                  <a:pt x="927242" y="574011"/>
                </a:lnTo>
                <a:lnTo>
                  <a:pt x="746317" y="551500"/>
                </a:lnTo>
                <a:lnTo>
                  <a:pt x="463621" y="495225"/>
                </a:lnTo>
                <a:lnTo>
                  <a:pt x="339235" y="461459"/>
                </a:lnTo>
                <a:lnTo>
                  <a:pt x="226156" y="427705"/>
                </a:lnTo>
                <a:lnTo>
                  <a:pt x="147001" y="393929"/>
                </a:lnTo>
                <a:lnTo>
                  <a:pt x="113078" y="360163"/>
                </a:lnTo>
                <a:lnTo>
                  <a:pt x="101770" y="303888"/>
                </a:lnTo>
                <a:lnTo>
                  <a:pt x="79154" y="258867"/>
                </a:lnTo>
                <a:lnTo>
                  <a:pt x="0" y="191337"/>
                </a:lnTo>
                <a:lnTo>
                  <a:pt x="0" y="180081"/>
                </a:lnTo>
                <a:lnTo>
                  <a:pt x="22615" y="168826"/>
                </a:lnTo>
                <a:lnTo>
                  <a:pt x="56539" y="157571"/>
                </a:lnTo>
                <a:lnTo>
                  <a:pt x="79154" y="146316"/>
                </a:lnTo>
                <a:lnTo>
                  <a:pt x="101770" y="123817"/>
                </a:lnTo>
                <a:lnTo>
                  <a:pt x="113078" y="101296"/>
                </a:lnTo>
                <a:lnTo>
                  <a:pt x="124386" y="90040"/>
                </a:lnTo>
                <a:lnTo>
                  <a:pt x="147001" y="101296"/>
                </a:lnTo>
                <a:lnTo>
                  <a:pt x="158309" y="112562"/>
                </a:lnTo>
                <a:lnTo>
                  <a:pt x="169617" y="135072"/>
                </a:lnTo>
                <a:lnTo>
                  <a:pt x="192233" y="157571"/>
                </a:lnTo>
                <a:lnTo>
                  <a:pt x="226156" y="180081"/>
                </a:lnTo>
                <a:lnTo>
                  <a:pt x="327927" y="202592"/>
                </a:lnTo>
                <a:lnTo>
                  <a:pt x="441005" y="225113"/>
                </a:lnTo>
                <a:lnTo>
                  <a:pt x="531468" y="236368"/>
                </a:lnTo>
                <a:lnTo>
                  <a:pt x="565391" y="258867"/>
                </a:lnTo>
                <a:lnTo>
                  <a:pt x="621931" y="281378"/>
                </a:lnTo>
                <a:lnTo>
                  <a:pt x="644546" y="292633"/>
                </a:lnTo>
                <a:lnTo>
                  <a:pt x="927242" y="292633"/>
                </a:lnTo>
                <a:lnTo>
                  <a:pt x="972474" y="315154"/>
                </a:lnTo>
                <a:lnTo>
                  <a:pt x="1029013" y="326409"/>
                </a:lnTo>
                <a:lnTo>
                  <a:pt x="1289093" y="326409"/>
                </a:lnTo>
                <a:lnTo>
                  <a:pt x="1323017" y="348908"/>
                </a:lnTo>
                <a:lnTo>
                  <a:pt x="1345632" y="382674"/>
                </a:lnTo>
                <a:lnTo>
                  <a:pt x="1356940" y="416450"/>
                </a:lnTo>
                <a:lnTo>
                  <a:pt x="1356940" y="506480"/>
                </a:lnTo>
                <a:lnTo>
                  <a:pt x="1345632" y="540257"/>
                </a:lnTo>
                <a:lnTo>
                  <a:pt x="1289093" y="596521"/>
                </a:lnTo>
                <a:lnTo>
                  <a:pt x="1255170" y="607776"/>
                </a:lnTo>
                <a:close/>
              </a:path>
              <a:path w="1356995" h="608329">
                <a:moveTo>
                  <a:pt x="1289093" y="326409"/>
                </a:moveTo>
                <a:lnTo>
                  <a:pt x="1029013" y="326409"/>
                </a:lnTo>
                <a:lnTo>
                  <a:pt x="1096860" y="315154"/>
                </a:lnTo>
                <a:lnTo>
                  <a:pt x="1243862" y="315154"/>
                </a:lnTo>
                <a:lnTo>
                  <a:pt x="1289093" y="326409"/>
                </a:lnTo>
                <a:close/>
              </a:path>
            </a:pathLst>
          </a:custGeom>
          <a:solidFill>
            <a:srgbClr val="505717"/>
          </a:solidFill>
        </p:spPr>
        <p:txBody>
          <a:bodyPr wrap="square" lIns="0" tIns="0" rIns="0" bIns="0" rtlCol="0"/>
          <a:lstStyle/>
          <a:p>
            <a:endParaRPr/>
          </a:p>
        </p:txBody>
      </p:sp>
      <p:sp>
        <p:nvSpPr>
          <p:cNvPr id="68" name="object 65">
            <a:extLst>
              <a:ext uri="{FF2B5EF4-FFF2-40B4-BE49-F238E27FC236}">
                <a16:creationId xmlns:a16="http://schemas.microsoft.com/office/drawing/2014/main" id="{6BD50840-BBC5-4CF8-8BBE-C1699C25F515}"/>
              </a:ext>
            </a:extLst>
          </p:cNvPr>
          <p:cNvSpPr/>
          <p:nvPr/>
        </p:nvSpPr>
        <p:spPr>
          <a:xfrm>
            <a:off x="5405668" y="2986171"/>
            <a:ext cx="667385" cy="608330"/>
          </a:xfrm>
          <a:custGeom>
            <a:avLst/>
            <a:gdLst/>
            <a:ahLst/>
            <a:cxnLst/>
            <a:rect l="l" t="t" r="r" b="b"/>
            <a:pathLst>
              <a:path w="667385" h="608329">
                <a:moveTo>
                  <a:pt x="531468" y="607776"/>
                </a:moveTo>
                <a:lnTo>
                  <a:pt x="531468" y="416450"/>
                </a:lnTo>
                <a:lnTo>
                  <a:pt x="542776" y="405184"/>
                </a:lnTo>
                <a:lnTo>
                  <a:pt x="565403" y="405184"/>
                </a:lnTo>
                <a:lnTo>
                  <a:pt x="599315" y="360175"/>
                </a:lnTo>
                <a:lnTo>
                  <a:pt x="655854" y="393929"/>
                </a:lnTo>
                <a:lnTo>
                  <a:pt x="667173" y="438960"/>
                </a:lnTo>
                <a:lnTo>
                  <a:pt x="667173" y="495225"/>
                </a:lnTo>
                <a:lnTo>
                  <a:pt x="655854" y="540257"/>
                </a:lnTo>
                <a:lnTo>
                  <a:pt x="633238" y="562767"/>
                </a:lnTo>
                <a:lnTo>
                  <a:pt x="588007" y="596521"/>
                </a:lnTo>
                <a:lnTo>
                  <a:pt x="531468" y="607776"/>
                </a:lnTo>
                <a:close/>
              </a:path>
              <a:path w="667385" h="608329">
                <a:moveTo>
                  <a:pt x="180925" y="574022"/>
                </a:moveTo>
                <a:lnTo>
                  <a:pt x="158321" y="562767"/>
                </a:lnTo>
                <a:lnTo>
                  <a:pt x="158321" y="483981"/>
                </a:lnTo>
                <a:lnTo>
                  <a:pt x="135694" y="427705"/>
                </a:lnTo>
                <a:lnTo>
                  <a:pt x="135694" y="315154"/>
                </a:lnTo>
                <a:lnTo>
                  <a:pt x="158321" y="202592"/>
                </a:lnTo>
                <a:lnTo>
                  <a:pt x="147001" y="67541"/>
                </a:lnTo>
                <a:lnTo>
                  <a:pt x="169617" y="22521"/>
                </a:lnTo>
                <a:lnTo>
                  <a:pt x="169617" y="168838"/>
                </a:lnTo>
                <a:lnTo>
                  <a:pt x="180925" y="213858"/>
                </a:lnTo>
                <a:lnTo>
                  <a:pt x="192233" y="247623"/>
                </a:lnTo>
                <a:lnTo>
                  <a:pt x="214848" y="281389"/>
                </a:lnTo>
                <a:lnTo>
                  <a:pt x="214848" y="427705"/>
                </a:lnTo>
                <a:lnTo>
                  <a:pt x="203541" y="495225"/>
                </a:lnTo>
                <a:lnTo>
                  <a:pt x="180925" y="574022"/>
                </a:lnTo>
                <a:close/>
              </a:path>
              <a:path w="667385" h="608329">
                <a:moveTo>
                  <a:pt x="56550" y="551512"/>
                </a:moveTo>
                <a:lnTo>
                  <a:pt x="22615" y="551512"/>
                </a:lnTo>
                <a:lnTo>
                  <a:pt x="22615" y="483981"/>
                </a:lnTo>
                <a:lnTo>
                  <a:pt x="0" y="427705"/>
                </a:lnTo>
                <a:lnTo>
                  <a:pt x="0" y="326409"/>
                </a:lnTo>
                <a:lnTo>
                  <a:pt x="11307" y="258879"/>
                </a:lnTo>
                <a:lnTo>
                  <a:pt x="22615" y="213858"/>
                </a:lnTo>
                <a:lnTo>
                  <a:pt x="11307" y="67541"/>
                </a:lnTo>
                <a:lnTo>
                  <a:pt x="22615" y="22521"/>
                </a:lnTo>
                <a:lnTo>
                  <a:pt x="22615" y="0"/>
                </a:lnTo>
                <a:lnTo>
                  <a:pt x="33923" y="11266"/>
                </a:lnTo>
                <a:lnTo>
                  <a:pt x="45231" y="123817"/>
                </a:lnTo>
                <a:lnTo>
                  <a:pt x="56550" y="225113"/>
                </a:lnTo>
                <a:lnTo>
                  <a:pt x="67847" y="270134"/>
                </a:lnTo>
                <a:lnTo>
                  <a:pt x="79154" y="292633"/>
                </a:lnTo>
                <a:lnTo>
                  <a:pt x="79154" y="427705"/>
                </a:lnTo>
                <a:lnTo>
                  <a:pt x="56550" y="551512"/>
                </a:lnTo>
                <a:close/>
              </a:path>
            </a:pathLst>
          </a:custGeom>
          <a:solidFill>
            <a:srgbClr val="748A27"/>
          </a:solidFill>
        </p:spPr>
        <p:txBody>
          <a:bodyPr wrap="square" lIns="0" tIns="0" rIns="0" bIns="0" rtlCol="0"/>
          <a:lstStyle/>
          <a:p>
            <a:endParaRPr/>
          </a:p>
        </p:txBody>
      </p:sp>
      <p:sp>
        <p:nvSpPr>
          <p:cNvPr id="69" name="object 66">
            <a:extLst>
              <a:ext uri="{FF2B5EF4-FFF2-40B4-BE49-F238E27FC236}">
                <a16:creationId xmlns:a16="http://schemas.microsoft.com/office/drawing/2014/main" id="{819E4D03-5506-46EC-B8E4-AB3DF8DDE702}"/>
              </a:ext>
            </a:extLst>
          </p:cNvPr>
          <p:cNvSpPr/>
          <p:nvPr/>
        </p:nvSpPr>
        <p:spPr>
          <a:xfrm>
            <a:off x="4715890" y="3155009"/>
            <a:ext cx="1233170" cy="439420"/>
          </a:xfrm>
          <a:custGeom>
            <a:avLst/>
            <a:gdLst/>
            <a:ahLst/>
            <a:cxnLst/>
            <a:rect l="l" t="t" r="r" b="b"/>
            <a:pathLst>
              <a:path w="1233170" h="439420">
                <a:moveTo>
                  <a:pt x="1232543" y="438949"/>
                </a:moveTo>
                <a:lnTo>
                  <a:pt x="1108168" y="438949"/>
                </a:lnTo>
                <a:lnTo>
                  <a:pt x="927231" y="405184"/>
                </a:lnTo>
                <a:lnTo>
                  <a:pt x="870703" y="405184"/>
                </a:lnTo>
                <a:lnTo>
                  <a:pt x="870703" y="348920"/>
                </a:lnTo>
                <a:lnTo>
                  <a:pt x="882011" y="270134"/>
                </a:lnTo>
                <a:lnTo>
                  <a:pt x="893319" y="236357"/>
                </a:lnTo>
                <a:lnTo>
                  <a:pt x="893319" y="225102"/>
                </a:lnTo>
                <a:lnTo>
                  <a:pt x="904627" y="225102"/>
                </a:lnTo>
                <a:lnTo>
                  <a:pt x="927231" y="247623"/>
                </a:lnTo>
                <a:lnTo>
                  <a:pt x="995089" y="247623"/>
                </a:lnTo>
                <a:lnTo>
                  <a:pt x="1040309" y="258879"/>
                </a:lnTo>
                <a:lnTo>
                  <a:pt x="1209938" y="258879"/>
                </a:lnTo>
                <a:lnTo>
                  <a:pt x="1198630" y="292633"/>
                </a:lnTo>
                <a:lnTo>
                  <a:pt x="1209938" y="326398"/>
                </a:lnTo>
                <a:lnTo>
                  <a:pt x="1232543" y="360175"/>
                </a:lnTo>
                <a:lnTo>
                  <a:pt x="1232543" y="438949"/>
                </a:lnTo>
                <a:close/>
              </a:path>
              <a:path w="1233170" h="439420">
                <a:moveTo>
                  <a:pt x="1209938" y="258879"/>
                </a:moveTo>
                <a:lnTo>
                  <a:pt x="1040309" y="258879"/>
                </a:lnTo>
                <a:lnTo>
                  <a:pt x="1074244" y="247623"/>
                </a:lnTo>
                <a:lnTo>
                  <a:pt x="1198630" y="247623"/>
                </a:lnTo>
                <a:lnTo>
                  <a:pt x="1209938" y="258879"/>
                </a:lnTo>
                <a:close/>
              </a:path>
              <a:path w="1233170" h="439420">
                <a:moveTo>
                  <a:pt x="859395" y="405184"/>
                </a:moveTo>
                <a:lnTo>
                  <a:pt x="746317" y="382674"/>
                </a:lnTo>
                <a:lnTo>
                  <a:pt x="746317" y="360175"/>
                </a:lnTo>
                <a:lnTo>
                  <a:pt x="757625" y="292633"/>
                </a:lnTo>
                <a:lnTo>
                  <a:pt x="757625" y="225102"/>
                </a:lnTo>
                <a:lnTo>
                  <a:pt x="768932" y="213847"/>
                </a:lnTo>
                <a:lnTo>
                  <a:pt x="814164" y="213847"/>
                </a:lnTo>
                <a:lnTo>
                  <a:pt x="814164" y="236357"/>
                </a:lnTo>
                <a:lnTo>
                  <a:pt x="836768" y="281378"/>
                </a:lnTo>
                <a:lnTo>
                  <a:pt x="848087" y="360175"/>
                </a:lnTo>
                <a:lnTo>
                  <a:pt x="859395" y="382674"/>
                </a:lnTo>
                <a:lnTo>
                  <a:pt x="859395" y="405184"/>
                </a:lnTo>
                <a:close/>
              </a:path>
              <a:path w="1233170" h="439420">
                <a:moveTo>
                  <a:pt x="734998" y="382674"/>
                </a:moveTo>
                <a:lnTo>
                  <a:pt x="327915" y="292633"/>
                </a:lnTo>
                <a:lnTo>
                  <a:pt x="180925" y="247623"/>
                </a:lnTo>
                <a:lnTo>
                  <a:pt x="135694" y="225102"/>
                </a:lnTo>
                <a:lnTo>
                  <a:pt x="113067" y="191337"/>
                </a:lnTo>
                <a:lnTo>
                  <a:pt x="101770" y="135061"/>
                </a:lnTo>
                <a:lnTo>
                  <a:pt x="79154" y="90040"/>
                </a:lnTo>
                <a:lnTo>
                  <a:pt x="0" y="22510"/>
                </a:lnTo>
                <a:lnTo>
                  <a:pt x="0" y="11255"/>
                </a:lnTo>
                <a:lnTo>
                  <a:pt x="11296" y="0"/>
                </a:lnTo>
                <a:lnTo>
                  <a:pt x="33923" y="0"/>
                </a:lnTo>
                <a:lnTo>
                  <a:pt x="90462" y="11255"/>
                </a:lnTo>
                <a:lnTo>
                  <a:pt x="203541" y="78785"/>
                </a:lnTo>
                <a:lnTo>
                  <a:pt x="260080" y="90040"/>
                </a:lnTo>
                <a:lnTo>
                  <a:pt x="305311" y="101296"/>
                </a:lnTo>
                <a:lnTo>
                  <a:pt x="373158" y="146327"/>
                </a:lnTo>
                <a:lnTo>
                  <a:pt x="474929" y="146327"/>
                </a:lnTo>
                <a:lnTo>
                  <a:pt x="610623" y="180081"/>
                </a:lnTo>
                <a:lnTo>
                  <a:pt x="644546" y="180081"/>
                </a:lnTo>
                <a:lnTo>
                  <a:pt x="667162" y="191337"/>
                </a:lnTo>
                <a:lnTo>
                  <a:pt x="689778" y="213847"/>
                </a:lnTo>
                <a:lnTo>
                  <a:pt x="723690" y="315143"/>
                </a:lnTo>
                <a:lnTo>
                  <a:pt x="734998" y="382674"/>
                </a:lnTo>
                <a:close/>
              </a:path>
            </a:pathLst>
          </a:custGeom>
          <a:solidFill>
            <a:srgbClr val="3E4016"/>
          </a:solidFill>
        </p:spPr>
        <p:txBody>
          <a:bodyPr wrap="square" lIns="0" tIns="0" rIns="0" bIns="0" rtlCol="0"/>
          <a:lstStyle/>
          <a:p>
            <a:endParaRPr/>
          </a:p>
        </p:txBody>
      </p:sp>
      <p:sp>
        <p:nvSpPr>
          <p:cNvPr id="70" name="object 67">
            <a:extLst>
              <a:ext uri="{FF2B5EF4-FFF2-40B4-BE49-F238E27FC236}">
                <a16:creationId xmlns:a16="http://schemas.microsoft.com/office/drawing/2014/main" id="{7C8A439E-BFE9-4C4B-ABB4-9E92C39175D6}"/>
              </a:ext>
            </a:extLst>
          </p:cNvPr>
          <p:cNvSpPr/>
          <p:nvPr/>
        </p:nvSpPr>
        <p:spPr>
          <a:xfrm>
            <a:off x="3053638" y="2569743"/>
            <a:ext cx="1356995" cy="608330"/>
          </a:xfrm>
          <a:custGeom>
            <a:avLst/>
            <a:gdLst/>
            <a:ahLst/>
            <a:cxnLst/>
            <a:rect l="l" t="t" r="r" b="b"/>
            <a:pathLst>
              <a:path w="1356995" h="608330">
                <a:moveTo>
                  <a:pt x="768932" y="281378"/>
                </a:moveTo>
                <a:lnTo>
                  <a:pt x="667162" y="281378"/>
                </a:lnTo>
                <a:lnTo>
                  <a:pt x="678481" y="258867"/>
                </a:lnTo>
                <a:lnTo>
                  <a:pt x="678481" y="236368"/>
                </a:lnTo>
                <a:lnTo>
                  <a:pt x="701097" y="56275"/>
                </a:lnTo>
                <a:lnTo>
                  <a:pt x="712393" y="11255"/>
                </a:lnTo>
                <a:lnTo>
                  <a:pt x="723701" y="0"/>
                </a:lnTo>
                <a:lnTo>
                  <a:pt x="746317" y="225113"/>
                </a:lnTo>
                <a:lnTo>
                  <a:pt x="757625" y="258867"/>
                </a:lnTo>
                <a:lnTo>
                  <a:pt x="768932" y="281378"/>
                </a:lnTo>
                <a:close/>
              </a:path>
              <a:path w="1356995" h="608330">
                <a:moveTo>
                  <a:pt x="918764" y="281378"/>
                </a:moveTo>
                <a:lnTo>
                  <a:pt x="791559" y="281378"/>
                </a:lnTo>
                <a:lnTo>
                  <a:pt x="802867" y="258867"/>
                </a:lnTo>
                <a:lnTo>
                  <a:pt x="814164" y="225113"/>
                </a:lnTo>
                <a:lnTo>
                  <a:pt x="814164" y="101296"/>
                </a:lnTo>
                <a:lnTo>
                  <a:pt x="848087" y="22521"/>
                </a:lnTo>
                <a:lnTo>
                  <a:pt x="859395" y="11255"/>
                </a:lnTo>
                <a:lnTo>
                  <a:pt x="859395" y="101296"/>
                </a:lnTo>
                <a:lnTo>
                  <a:pt x="870703" y="191337"/>
                </a:lnTo>
                <a:lnTo>
                  <a:pt x="893330" y="247612"/>
                </a:lnTo>
                <a:lnTo>
                  <a:pt x="918764" y="281378"/>
                </a:lnTo>
                <a:close/>
              </a:path>
              <a:path w="1356995" h="608330">
                <a:moveTo>
                  <a:pt x="1209949" y="607776"/>
                </a:moveTo>
                <a:lnTo>
                  <a:pt x="1164707" y="607776"/>
                </a:lnTo>
                <a:lnTo>
                  <a:pt x="927242" y="574011"/>
                </a:lnTo>
                <a:lnTo>
                  <a:pt x="746317" y="540257"/>
                </a:lnTo>
                <a:lnTo>
                  <a:pt x="474940" y="495225"/>
                </a:lnTo>
                <a:lnTo>
                  <a:pt x="339235" y="461459"/>
                </a:lnTo>
                <a:lnTo>
                  <a:pt x="226156" y="427705"/>
                </a:lnTo>
                <a:lnTo>
                  <a:pt x="147001" y="393929"/>
                </a:lnTo>
                <a:lnTo>
                  <a:pt x="113078" y="360163"/>
                </a:lnTo>
                <a:lnTo>
                  <a:pt x="101770" y="303888"/>
                </a:lnTo>
                <a:lnTo>
                  <a:pt x="79166" y="258867"/>
                </a:lnTo>
                <a:lnTo>
                  <a:pt x="0" y="180081"/>
                </a:lnTo>
                <a:lnTo>
                  <a:pt x="0" y="168826"/>
                </a:lnTo>
                <a:lnTo>
                  <a:pt x="22615" y="157571"/>
                </a:lnTo>
                <a:lnTo>
                  <a:pt x="56539" y="146316"/>
                </a:lnTo>
                <a:lnTo>
                  <a:pt x="79166" y="135072"/>
                </a:lnTo>
                <a:lnTo>
                  <a:pt x="101770" y="112551"/>
                </a:lnTo>
                <a:lnTo>
                  <a:pt x="113078" y="90040"/>
                </a:lnTo>
                <a:lnTo>
                  <a:pt x="147001" y="90040"/>
                </a:lnTo>
                <a:lnTo>
                  <a:pt x="158309" y="101296"/>
                </a:lnTo>
                <a:lnTo>
                  <a:pt x="169628" y="123817"/>
                </a:lnTo>
                <a:lnTo>
                  <a:pt x="192244" y="146316"/>
                </a:lnTo>
                <a:lnTo>
                  <a:pt x="226156" y="168826"/>
                </a:lnTo>
                <a:lnTo>
                  <a:pt x="327927" y="191337"/>
                </a:lnTo>
                <a:lnTo>
                  <a:pt x="452313" y="213847"/>
                </a:lnTo>
                <a:lnTo>
                  <a:pt x="531468" y="236368"/>
                </a:lnTo>
                <a:lnTo>
                  <a:pt x="576711" y="258867"/>
                </a:lnTo>
                <a:lnTo>
                  <a:pt x="621931" y="270122"/>
                </a:lnTo>
                <a:lnTo>
                  <a:pt x="644546" y="281378"/>
                </a:lnTo>
                <a:lnTo>
                  <a:pt x="918764" y="281378"/>
                </a:lnTo>
                <a:lnTo>
                  <a:pt x="927242" y="292633"/>
                </a:lnTo>
                <a:lnTo>
                  <a:pt x="972474" y="303888"/>
                </a:lnTo>
                <a:lnTo>
                  <a:pt x="1029013" y="315143"/>
                </a:lnTo>
                <a:lnTo>
                  <a:pt x="1289104" y="315143"/>
                </a:lnTo>
                <a:lnTo>
                  <a:pt x="1323017" y="337664"/>
                </a:lnTo>
                <a:lnTo>
                  <a:pt x="1345632" y="371418"/>
                </a:lnTo>
                <a:lnTo>
                  <a:pt x="1356940" y="405184"/>
                </a:lnTo>
                <a:lnTo>
                  <a:pt x="1356940" y="495225"/>
                </a:lnTo>
                <a:lnTo>
                  <a:pt x="1345632" y="529001"/>
                </a:lnTo>
                <a:lnTo>
                  <a:pt x="1323017" y="562756"/>
                </a:lnTo>
                <a:lnTo>
                  <a:pt x="1289104" y="585266"/>
                </a:lnTo>
                <a:lnTo>
                  <a:pt x="1255170" y="596521"/>
                </a:lnTo>
                <a:lnTo>
                  <a:pt x="1209949" y="607776"/>
                </a:lnTo>
                <a:close/>
              </a:path>
              <a:path w="1356995" h="608330">
                <a:moveTo>
                  <a:pt x="1289104" y="315143"/>
                </a:moveTo>
                <a:lnTo>
                  <a:pt x="1096871" y="315143"/>
                </a:lnTo>
                <a:lnTo>
                  <a:pt x="1243862" y="303888"/>
                </a:lnTo>
                <a:lnTo>
                  <a:pt x="1289104" y="315143"/>
                </a:lnTo>
                <a:close/>
              </a:path>
            </a:pathLst>
          </a:custGeom>
          <a:solidFill>
            <a:srgbClr val="505717"/>
          </a:solidFill>
        </p:spPr>
        <p:txBody>
          <a:bodyPr wrap="square" lIns="0" tIns="0" rIns="0" bIns="0" rtlCol="0"/>
          <a:lstStyle/>
          <a:p>
            <a:endParaRPr/>
          </a:p>
        </p:txBody>
      </p:sp>
      <p:sp>
        <p:nvSpPr>
          <p:cNvPr id="71" name="object 68">
            <a:extLst>
              <a:ext uri="{FF2B5EF4-FFF2-40B4-BE49-F238E27FC236}">
                <a16:creationId xmlns:a16="http://schemas.microsoft.com/office/drawing/2014/main" id="{3660A2ED-961D-4D94-993D-F9CB2576300E}"/>
              </a:ext>
            </a:extLst>
          </p:cNvPr>
          <p:cNvSpPr/>
          <p:nvPr/>
        </p:nvSpPr>
        <p:spPr>
          <a:xfrm>
            <a:off x="3743416" y="2569743"/>
            <a:ext cx="667385" cy="608330"/>
          </a:xfrm>
          <a:custGeom>
            <a:avLst/>
            <a:gdLst/>
            <a:ahLst/>
            <a:cxnLst/>
            <a:rect l="l" t="t" r="r" b="b"/>
            <a:pathLst>
              <a:path w="667385" h="608330">
                <a:moveTo>
                  <a:pt x="531468" y="607776"/>
                </a:moveTo>
                <a:lnTo>
                  <a:pt x="531468" y="416439"/>
                </a:lnTo>
                <a:lnTo>
                  <a:pt x="542776" y="405184"/>
                </a:lnTo>
                <a:lnTo>
                  <a:pt x="565391" y="393929"/>
                </a:lnTo>
                <a:lnTo>
                  <a:pt x="599315" y="360175"/>
                </a:lnTo>
                <a:lnTo>
                  <a:pt x="655854" y="382685"/>
                </a:lnTo>
                <a:lnTo>
                  <a:pt x="667162" y="382685"/>
                </a:lnTo>
                <a:lnTo>
                  <a:pt x="667162" y="483981"/>
                </a:lnTo>
                <a:lnTo>
                  <a:pt x="655854" y="529001"/>
                </a:lnTo>
                <a:lnTo>
                  <a:pt x="633238" y="562767"/>
                </a:lnTo>
                <a:lnTo>
                  <a:pt x="588007" y="596521"/>
                </a:lnTo>
                <a:lnTo>
                  <a:pt x="531468" y="607776"/>
                </a:lnTo>
                <a:close/>
              </a:path>
              <a:path w="667385" h="608330">
                <a:moveTo>
                  <a:pt x="180925" y="562767"/>
                </a:moveTo>
                <a:lnTo>
                  <a:pt x="158309" y="562767"/>
                </a:lnTo>
                <a:lnTo>
                  <a:pt x="158309" y="472726"/>
                </a:lnTo>
                <a:lnTo>
                  <a:pt x="135694" y="416439"/>
                </a:lnTo>
                <a:lnTo>
                  <a:pt x="135694" y="315143"/>
                </a:lnTo>
                <a:lnTo>
                  <a:pt x="147001" y="247623"/>
                </a:lnTo>
                <a:lnTo>
                  <a:pt x="158309" y="191337"/>
                </a:lnTo>
                <a:lnTo>
                  <a:pt x="147001" y="67541"/>
                </a:lnTo>
                <a:lnTo>
                  <a:pt x="169617" y="11255"/>
                </a:lnTo>
                <a:lnTo>
                  <a:pt x="169617" y="157582"/>
                </a:lnTo>
                <a:lnTo>
                  <a:pt x="180925" y="202592"/>
                </a:lnTo>
                <a:lnTo>
                  <a:pt x="214848" y="270134"/>
                </a:lnTo>
                <a:lnTo>
                  <a:pt x="214848" y="416439"/>
                </a:lnTo>
                <a:lnTo>
                  <a:pt x="203541" y="483981"/>
                </a:lnTo>
                <a:lnTo>
                  <a:pt x="180925" y="562767"/>
                </a:lnTo>
                <a:close/>
              </a:path>
              <a:path w="667385" h="608330">
                <a:moveTo>
                  <a:pt x="56539" y="540257"/>
                </a:moveTo>
                <a:lnTo>
                  <a:pt x="22615" y="540257"/>
                </a:lnTo>
                <a:lnTo>
                  <a:pt x="22615" y="472726"/>
                </a:lnTo>
                <a:lnTo>
                  <a:pt x="11307" y="427705"/>
                </a:lnTo>
                <a:lnTo>
                  <a:pt x="0" y="371430"/>
                </a:lnTo>
                <a:lnTo>
                  <a:pt x="0" y="315143"/>
                </a:lnTo>
                <a:lnTo>
                  <a:pt x="22615" y="202592"/>
                </a:lnTo>
                <a:lnTo>
                  <a:pt x="11307" y="56286"/>
                </a:lnTo>
                <a:lnTo>
                  <a:pt x="22615" y="11255"/>
                </a:lnTo>
                <a:lnTo>
                  <a:pt x="33923" y="0"/>
                </a:lnTo>
                <a:lnTo>
                  <a:pt x="56539" y="225113"/>
                </a:lnTo>
                <a:lnTo>
                  <a:pt x="67847" y="258879"/>
                </a:lnTo>
                <a:lnTo>
                  <a:pt x="79154" y="281389"/>
                </a:lnTo>
                <a:lnTo>
                  <a:pt x="79154" y="416439"/>
                </a:lnTo>
                <a:lnTo>
                  <a:pt x="56539" y="540257"/>
                </a:lnTo>
                <a:close/>
              </a:path>
            </a:pathLst>
          </a:custGeom>
          <a:solidFill>
            <a:srgbClr val="748A27"/>
          </a:solidFill>
        </p:spPr>
        <p:txBody>
          <a:bodyPr wrap="square" lIns="0" tIns="0" rIns="0" bIns="0" rtlCol="0"/>
          <a:lstStyle/>
          <a:p>
            <a:endParaRPr/>
          </a:p>
        </p:txBody>
      </p:sp>
      <p:sp>
        <p:nvSpPr>
          <p:cNvPr id="72" name="object 69">
            <a:extLst>
              <a:ext uri="{FF2B5EF4-FFF2-40B4-BE49-F238E27FC236}">
                <a16:creationId xmlns:a16="http://schemas.microsoft.com/office/drawing/2014/main" id="{7367107B-7C08-4B8F-A408-5C9AC385AFB2}"/>
              </a:ext>
            </a:extLst>
          </p:cNvPr>
          <p:cNvSpPr/>
          <p:nvPr/>
        </p:nvSpPr>
        <p:spPr>
          <a:xfrm>
            <a:off x="3053638" y="2727315"/>
            <a:ext cx="1233170" cy="450215"/>
          </a:xfrm>
          <a:custGeom>
            <a:avLst/>
            <a:gdLst/>
            <a:ahLst/>
            <a:cxnLst/>
            <a:rect l="l" t="t" r="r" b="b"/>
            <a:pathLst>
              <a:path w="1233170" h="450214">
                <a:moveTo>
                  <a:pt x="1176003" y="450204"/>
                </a:moveTo>
                <a:lnTo>
                  <a:pt x="1108168" y="438949"/>
                </a:lnTo>
                <a:lnTo>
                  <a:pt x="927242" y="416439"/>
                </a:lnTo>
                <a:lnTo>
                  <a:pt x="870692" y="405184"/>
                </a:lnTo>
                <a:lnTo>
                  <a:pt x="870692" y="348908"/>
                </a:lnTo>
                <a:lnTo>
                  <a:pt x="882011" y="281389"/>
                </a:lnTo>
                <a:lnTo>
                  <a:pt x="893319" y="236357"/>
                </a:lnTo>
                <a:lnTo>
                  <a:pt x="893319" y="225102"/>
                </a:lnTo>
                <a:lnTo>
                  <a:pt x="904627" y="225102"/>
                </a:lnTo>
                <a:lnTo>
                  <a:pt x="927242" y="247612"/>
                </a:lnTo>
                <a:lnTo>
                  <a:pt x="949858" y="247612"/>
                </a:lnTo>
                <a:lnTo>
                  <a:pt x="995089" y="258867"/>
                </a:lnTo>
                <a:lnTo>
                  <a:pt x="1209938" y="258867"/>
                </a:lnTo>
                <a:lnTo>
                  <a:pt x="1198630" y="292633"/>
                </a:lnTo>
                <a:lnTo>
                  <a:pt x="1209938" y="326398"/>
                </a:lnTo>
                <a:lnTo>
                  <a:pt x="1232554" y="360163"/>
                </a:lnTo>
                <a:lnTo>
                  <a:pt x="1232554" y="438949"/>
                </a:lnTo>
                <a:lnTo>
                  <a:pt x="1176003" y="450204"/>
                </a:lnTo>
                <a:close/>
              </a:path>
              <a:path w="1233170" h="450214">
                <a:moveTo>
                  <a:pt x="1209938" y="258867"/>
                </a:moveTo>
                <a:lnTo>
                  <a:pt x="1040321" y="258867"/>
                </a:lnTo>
                <a:lnTo>
                  <a:pt x="1074233" y="247612"/>
                </a:lnTo>
                <a:lnTo>
                  <a:pt x="1198630" y="247612"/>
                </a:lnTo>
                <a:lnTo>
                  <a:pt x="1209938" y="258867"/>
                </a:lnTo>
                <a:close/>
              </a:path>
              <a:path w="1233170" h="450214">
                <a:moveTo>
                  <a:pt x="859395" y="405184"/>
                </a:moveTo>
                <a:lnTo>
                  <a:pt x="746317" y="382685"/>
                </a:lnTo>
                <a:lnTo>
                  <a:pt x="746317" y="360163"/>
                </a:lnTo>
                <a:lnTo>
                  <a:pt x="757625" y="292633"/>
                </a:lnTo>
                <a:lnTo>
                  <a:pt x="757625" y="236357"/>
                </a:lnTo>
                <a:lnTo>
                  <a:pt x="780240" y="213847"/>
                </a:lnTo>
                <a:lnTo>
                  <a:pt x="802856" y="213847"/>
                </a:lnTo>
                <a:lnTo>
                  <a:pt x="814164" y="225102"/>
                </a:lnTo>
                <a:lnTo>
                  <a:pt x="814164" y="236357"/>
                </a:lnTo>
                <a:lnTo>
                  <a:pt x="836780" y="281389"/>
                </a:lnTo>
                <a:lnTo>
                  <a:pt x="848087" y="371430"/>
                </a:lnTo>
                <a:lnTo>
                  <a:pt x="859395" y="382685"/>
                </a:lnTo>
                <a:lnTo>
                  <a:pt x="859395" y="405184"/>
                </a:lnTo>
                <a:close/>
              </a:path>
              <a:path w="1233170" h="450214">
                <a:moveTo>
                  <a:pt x="735009" y="382685"/>
                </a:moveTo>
                <a:lnTo>
                  <a:pt x="531468" y="348908"/>
                </a:lnTo>
                <a:lnTo>
                  <a:pt x="327927" y="303888"/>
                </a:lnTo>
                <a:lnTo>
                  <a:pt x="180925" y="247612"/>
                </a:lnTo>
                <a:lnTo>
                  <a:pt x="135694" y="225102"/>
                </a:lnTo>
                <a:lnTo>
                  <a:pt x="101770" y="146316"/>
                </a:lnTo>
                <a:lnTo>
                  <a:pt x="79154" y="101296"/>
                </a:lnTo>
                <a:lnTo>
                  <a:pt x="0" y="22510"/>
                </a:lnTo>
                <a:lnTo>
                  <a:pt x="0" y="11255"/>
                </a:lnTo>
                <a:lnTo>
                  <a:pt x="11307" y="0"/>
                </a:lnTo>
                <a:lnTo>
                  <a:pt x="33923" y="0"/>
                </a:lnTo>
                <a:lnTo>
                  <a:pt x="90462" y="22510"/>
                </a:lnTo>
                <a:lnTo>
                  <a:pt x="147001" y="56275"/>
                </a:lnTo>
                <a:lnTo>
                  <a:pt x="260068" y="101296"/>
                </a:lnTo>
                <a:lnTo>
                  <a:pt x="305311" y="112551"/>
                </a:lnTo>
                <a:lnTo>
                  <a:pt x="339235" y="123806"/>
                </a:lnTo>
                <a:lnTo>
                  <a:pt x="373158" y="146316"/>
                </a:lnTo>
                <a:lnTo>
                  <a:pt x="474929" y="146316"/>
                </a:lnTo>
                <a:lnTo>
                  <a:pt x="520160" y="157571"/>
                </a:lnTo>
                <a:lnTo>
                  <a:pt x="565380" y="180093"/>
                </a:lnTo>
                <a:lnTo>
                  <a:pt x="610623" y="180093"/>
                </a:lnTo>
                <a:lnTo>
                  <a:pt x="667151" y="202592"/>
                </a:lnTo>
                <a:lnTo>
                  <a:pt x="701085" y="247612"/>
                </a:lnTo>
                <a:lnTo>
                  <a:pt x="723701" y="315143"/>
                </a:lnTo>
                <a:lnTo>
                  <a:pt x="735009" y="382685"/>
                </a:lnTo>
                <a:close/>
              </a:path>
            </a:pathLst>
          </a:custGeom>
          <a:solidFill>
            <a:srgbClr val="3E4016"/>
          </a:solidFill>
        </p:spPr>
        <p:txBody>
          <a:bodyPr wrap="square" lIns="0" tIns="0" rIns="0" bIns="0" rtlCol="0"/>
          <a:lstStyle/>
          <a:p>
            <a:endParaRPr/>
          </a:p>
        </p:txBody>
      </p:sp>
      <p:sp>
        <p:nvSpPr>
          <p:cNvPr id="73" name="object 70">
            <a:extLst>
              <a:ext uri="{FF2B5EF4-FFF2-40B4-BE49-F238E27FC236}">
                <a16:creationId xmlns:a16="http://schemas.microsoft.com/office/drawing/2014/main" id="{4DE6C6B0-BF20-41D5-A316-9C8B6ACF74A4}"/>
              </a:ext>
            </a:extLst>
          </p:cNvPr>
          <p:cNvSpPr/>
          <p:nvPr/>
        </p:nvSpPr>
        <p:spPr>
          <a:xfrm>
            <a:off x="2940559" y="3109989"/>
            <a:ext cx="2295525" cy="1137285"/>
          </a:xfrm>
          <a:custGeom>
            <a:avLst/>
            <a:gdLst/>
            <a:ahLst/>
            <a:cxnLst/>
            <a:rect l="l" t="t" r="r" b="b"/>
            <a:pathLst>
              <a:path w="2295525" h="1137285">
                <a:moveTo>
                  <a:pt x="2295479" y="360163"/>
                </a:moveTo>
                <a:lnTo>
                  <a:pt x="780229" y="360163"/>
                </a:lnTo>
                <a:lnTo>
                  <a:pt x="780229" y="135061"/>
                </a:lnTo>
                <a:lnTo>
                  <a:pt x="1051628" y="0"/>
                </a:lnTo>
                <a:lnTo>
                  <a:pt x="2295479" y="191337"/>
                </a:lnTo>
                <a:lnTo>
                  <a:pt x="2295479" y="360163"/>
                </a:lnTo>
                <a:close/>
              </a:path>
              <a:path w="2295525" h="1137285">
                <a:moveTo>
                  <a:pt x="1029013" y="1136767"/>
                </a:moveTo>
                <a:lnTo>
                  <a:pt x="0" y="922919"/>
                </a:lnTo>
                <a:lnTo>
                  <a:pt x="0" y="450204"/>
                </a:lnTo>
                <a:lnTo>
                  <a:pt x="350542" y="281366"/>
                </a:lnTo>
                <a:lnTo>
                  <a:pt x="780229" y="360163"/>
                </a:lnTo>
                <a:lnTo>
                  <a:pt x="2295479" y="360163"/>
                </a:lnTo>
                <a:lnTo>
                  <a:pt x="2295479" y="652797"/>
                </a:lnTo>
                <a:lnTo>
                  <a:pt x="2159779" y="720327"/>
                </a:lnTo>
                <a:lnTo>
                  <a:pt x="1888397" y="720327"/>
                </a:lnTo>
                <a:lnTo>
                  <a:pt x="1527726" y="1001705"/>
                </a:lnTo>
                <a:lnTo>
                  <a:pt x="1164707" y="1001705"/>
                </a:lnTo>
                <a:lnTo>
                  <a:pt x="1029013" y="1136767"/>
                </a:lnTo>
                <a:close/>
              </a:path>
              <a:path w="2295525" h="1137285">
                <a:moveTo>
                  <a:pt x="2046718" y="776592"/>
                </a:moveTo>
                <a:lnTo>
                  <a:pt x="1888397" y="720327"/>
                </a:lnTo>
                <a:lnTo>
                  <a:pt x="2159779" y="720327"/>
                </a:lnTo>
                <a:lnTo>
                  <a:pt x="2046718" y="776592"/>
                </a:lnTo>
                <a:close/>
              </a:path>
              <a:path w="2295525" h="1137285">
                <a:moveTo>
                  <a:pt x="1470018" y="1046726"/>
                </a:moveTo>
                <a:lnTo>
                  <a:pt x="1164707" y="1001705"/>
                </a:lnTo>
                <a:lnTo>
                  <a:pt x="1527726" y="1001705"/>
                </a:lnTo>
                <a:lnTo>
                  <a:pt x="1470018" y="1046726"/>
                </a:lnTo>
                <a:close/>
              </a:path>
            </a:pathLst>
          </a:custGeom>
          <a:solidFill>
            <a:srgbClr val="D9DD96"/>
          </a:solidFill>
        </p:spPr>
        <p:txBody>
          <a:bodyPr wrap="square" lIns="0" tIns="0" rIns="0" bIns="0" rtlCol="0"/>
          <a:lstStyle/>
          <a:p>
            <a:endParaRPr/>
          </a:p>
        </p:txBody>
      </p:sp>
      <p:sp>
        <p:nvSpPr>
          <p:cNvPr id="74" name="object 71">
            <a:extLst>
              <a:ext uri="{FF2B5EF4-FFF2-40B4-BE49-F238E27FC236}">
                <a16:creationId xmlns:a16="http://schemas.microsoft.com/office/drawing/2014/main" id="{08DCD7E4-596C-4555-8F30-FAE766882002}"/>
              </a:ext>
            </a:extLst>
          </p:cNvPr>
          <p:cNvSpPr/>
          <p:nvPr/>
        </p:nvSpPr>
        <p:spPr>
          <a:xfrm>
            <a:off x="2940559" y="3560193"/>
            <a:ext cx="1029335" cy="687070"/>
          </a:xfrm>
          <a:custGeom>
            <a:avLst/>
            <a:gdLst/>
            <a:ahLst/>
            <a:cxnLst/>
            <a:rect l="l" t="t" r="r" b="b"/>
            <a:pathLst>
              <a:path w="1029335" h="687070">
                <a:moveTo>
                  <a:pt x="1029013" y="686562"/>
                </a:moveTo>
                <a:lnTo>
                  <a:pt x="0" y="472715"/>
                </a:lnTo>
                <a:lnTo>
                  <a:pt x="0" y="0"/>
                </a:lnTo>
                <a:lnTo>
                  <a:pt x="1029013" y="191337"/>
                </a:lnTo>
                <a:lnTo>
                  <a:pt x="1029013" y="686562"/>
                </a:lnTo>
                <a:close/>
              </a:path>
            </a:pathLst>
          </a:custGeom>
          <a:solidFill>
            <a:srgbClr val="8F955E"/>
          </a:solidFill>
        </p:spPr>
        <p:txBody>
          <a:bodyPr wrap="square" lIns="0" tIns="0" rIns="0" bIns="0" rtlCol="0"/>
          <a:lstStyle/>
          <a:p>
            <a:endParaRPr/>
          </a:p>
        </p:txBody>
      </p:sp>
      <p:sp>
        <p:nvSpPr>
          <p:cNvPr id="75" name="object 72">
            <a:extLst>
              <a:ext uri="{FF2B5EF4-FFF2-40B4-BE49-F238E27FC236}">
                <a16:creationId xmlns:a16="http://schemas.microsoft.com/office/drawing/2014/main" id="{702A4DCB-C3A9-486A-83BE-4E23215EF8C1}"/>
              </a:ext>
            </a:extLst>
          </p:cNvPr>
          <p:cNvSpPr/>
          <p:nvPr/>
        </p:nvSpPr>
        <p:spPr>
          <a:xfrm>
            <a:off x="4093959" y="3695255"/>
            <a:ext cx="316865" cy="461645"/>
          </a:xfrm>
          <a:custGeom>
            <a:avLst/>
            <a:gdLst/>
            <a:ahLst/>
            <a:cxnLst/>
            <a:rect l="l" t="t" r="r" b="b"/>
            <a:pathLst>
              <a:path w="316864" h="461645">
                <a:moveTo>
                  <a:pt x="316619" y="461471"/>
                </a:moveTo>
                <a:lnTo>
                  <a:pt x="11307" y="416450"/>
                </a:lnTo>
                <a:lnTo>
                  <a:pt x="0" y="0"/>
                </a:lnTo>
                <a:lnTo>
                  <a:pt x="316619" y="45031"/>
                </a:lnTo>
                <a:lnTo>
                  <a:pt x="316619" y="461471"/>
                </a:lnTo>
                <a:close/>
              </a:path>
            </a:pathLst>
          </a:custGeom>
          <a:solidFill>
            <a:srgbClr val="8F955E"/>
          </a:solidFill>
        </p:spPr>
        <p:txBody>
          <a:bodyPr wrap="square" lIns="0" tIns="0" rIns="0" bIns="0" rtlCol="0"/>
          <a:lstStyle/>
          <a:p>
            <a:endParaRPr/>
          </a:p>
        </p:txBody>
      </p:sp>
      <p:sp>
        <p:nvSpPr>
          <p:cNvPr id="76" name="object 73">
            <a:extLst>
              <a:ext uri="{FF2B5EF4-FFF2-40B4-BE49-F238E27FC236}">
                <a16:creationId xmlns:a16="http://schemas.microsoft.com/office/drawing/2014/main" id="{3D5FAB1A-DE9F-4470-93B4-2538013BED3D}"/>
              </a:ext>
            </a:extLst>
          </p:cNvPr>
          <p:cNvSpPr/>
          <p:nvPr/>
        </p:nvSpPr>
        <p:spPr>
          <a:xfrm>
            <a:off x="3404181" y="3909102"/>
            <a:ext cx="135705" cy="157571"/>
          </a:xfrm>
          <a:prstGeom prst="rect">
            <a:avLst/>
          </a:prstGeom>
          <a:blipFill>
            <a:blip r:embed="rId9" cstate="print"/>
            <a:stretch>
              <a:fillRect/>
            </a:stretch>
          </a:blipFill>
        </p:spPr>
        <p:txBody>
          <a:bodyPr wrap="square" lIns="0" tIns="0" rIns="0" bIns="0" rtlCol="0"/>
          <a:lstStyle/>
          <a:p>
            <a:endParaRPr/>
          </a:p>
        </p:txBody>
      </p:sp>
      <p:sp>
        <p:nvSpPr>
          <p:cNvPr id="77" name="object 74">
            <a:extLst>
              <a:ext uri="{FF2B5EF4-FFF2-40B4-BE49-F238E27FC236}">
                <a16:creationId xmlns:a16="http://schemas.microsoft.com/office/drawing/2014/main" id="{6C6E684F-C479-4612-953B-E5C4FAD192D6}"/>
              </a:ext>
            </a:extLst>
          </p:cNvPr>
          <p:cNvSpPr/>
          <p:nvPr/>
        </p:nvSpPr>
        <p:spPr>
          <a:xfrm>
            <a:off x="2997098" y="3143754"/>
            <a:ext cx="2182495" cy="585470"/>
          </a:xfrm>
          <a:custGeom>
            <a:avLst/>
            <a:gdLst/>
            <a:ahLst/>
            <a:cxnLst/>
            <a:rect l="l" t="t" r="r" b="b"/>
            <a:pathLst>
              <a:path w="2182495" h="585470">
                <a:moveTo>
                  <a:pt x="1735998" y="371418"/>
                </a:moveTo>
                <a:lnTo>
                  <a:pt x="836791" y="371418"/>
                </a:lnTo>
                <a:lnTo>
                  <a:pt x="1130783" y="213847"/>
                </a:lnTo>
                <a:lnTo>
                  <a:pt x="1130783" y="180081"/>
                </a:lnTo>
                <a:lnTo>
                  <a:pt x="780240" y="112551"/>
                </a:lnTo>
                <a:lnTo>
                  <a:pt x="1006397" y="0"/>
                </a:lnTo>
                <a:lnTo>
                  <a:pt x="2182424" y="191337"/>
                </a:lnTo>
                <a:lnTo>
                  <a:pt x="1971914" y="315143"/>
                </a:lnTo>
                <a:lnTo>
                  <a:pt x="1831869" y="315143"/>
                </a:lnTo>
                <a:lnTo>
                  <a:pt x="1735998" y="371418"/>
                </a:lnTo>
                <a:close/>
              </a:path>
              <a:path w="2182495" h="585470">
                <a:moveTo>
                  <a:pt x="961166" y="585266"/>
                </a:moveTo>
                <a:lnTo>
                  <a:pt x="0" y="405184"/>
                </a:lnTo>
                <a:lnTo>
                  <a:pt x="294003" y="270122"/>
                </a:lnTo>
                <a:lnTo>
                  <a:pt x="836791" y="371418"/>
                </a:lnTo>
                <a:lnTo>
                  <a:pt x="1735998" y="371418"/>
                </a:lnTo>
                <a:lnTo>
                  <a:pt x="1467560" y="528990"/>
                </a:lnTo>
                <a:lnTo>
                  <a:pt x="1096860" y="528990"/>
                </a:lnTo>
                <a:lnTo>
                  <a:pt x="961166" y="585266"/>
                </a:lnTo>
                <a:close/>
              </a:path>
              <a:path w="2182495" h="585470">
                <a:moveTo>
                  <a:pt x="1933640" y="337653"/>
                </a:moveTo>
                <a:lnTo>
                  <a:pt x="1831869" y="315143"/>
                </a:lnTo>
                <a:lnTo>
                  <a:pt x="1971914" y="315143"/>
                </a:lnTo>
                <a:lnTo>
                  <a:pt x="1933640" y="337653"/>
                </a:lnTo>
                <a:close/>
              </a:path>
              <a:path w="2182495" h="585470">
                <a:moveTo>
                  <a:pt x="1390864" y="574011"/>
                </a:moveTo>
                <a:lnTo>
                  <a:pt x="1096860" y="528990"/>
                </a:lnTo>
                <a:lnTo>
                  <a:pt x="1467560" y="528990"/>
                </a:lnTo>
                <a:lnTo>
                  <a:pt x="1390864" y="574011"/>
                </a:lnTo>
                <a:close/>
              </a:path>
            </a:pathLst>
          </a:custGeom>
          <a:solidFill>
            <a:srgbClr val="BDC8BE"/>
          </a:solidFill>
        </p:spPr>
        <p:txBody>
          <a:bodyPr wrap="square" lIns="0" tIns="0" rIns="0" bIns="0" rtlCol="0"/>
          <a:lstStyle/>
          <a:p>
            <a:endParaRPr/>
          </a:p>
        </p:txBody>
      </p:sp>
      <p:sp>
        <p:nvSpPr>
          <p:cNvPr id="78" name="object 75">
            <a:extLst>
              <a:ext uri="{FF2B5EF4-FFF2-40B4-BE49-F238E27FC236}">
                <a16:creationId xmlns:a16="http://schemas.microsoft.com/office/drawing/2014/main" id="{400B05F0-B798-414F-8088-23A6072C9A3D}"/>
              </a:ext>
            </a:extLst>
          </p:cNvPr>
          <p:cNvSpPr/>
          <p:nvPr/>
        </p:nvSpPr>
        <p:spPr>
          <a:xfrm>
            <a:off x="4828968" y="3481396"/>
            <a:ext cx="102235" cy="382905"/>
          </a:xfrm>
          <a:custGeom>
            <a:avLst/>
            <a:gdLst/>
            <a:ahLst/>
            <a:cxnLst/>
            <a:rect l="l" t="t" r="r" b="b"/>
            <a:pathLst>
              <a:path w="102235" h="382904">
                <a:moveTo>
                  <a:pt x="101770" y="382685"/>
                </a:moveTo>
                <a:lnTo>
                  <a:pt x="0" y="348920"/>
                </a:lnTo>
                <a:lnTo>
                  <a:pt x="0" y="0"/>
                </a:lnTo>
                <a:lnTo>
                  <a:pt x="101770" y="22521"/>
                </a:lnTo>
                <a:lnTo>
                  <a:pt x="101770" y="382685"/>
                </a:lnTo>
                <a:close/>
              </a:path>
            </a:pathLst>
          </a:custGeom>
          <a:solidFill>
            <a:srgbClr val="8F955E"/>
          </a:solidFill>
        </p:spPr>
        <p:txBody>
          <a:bodyPr wrap="square" lIns="0" tIns="0" rIns="0" bIns="0" rtlCol="0"/>
          <a:lstStyle/>
          <a:p>
            <a:endParaRPr/>
          </a:p>
        </p:txBody>
      </p:sp>
      <p:sp>
        <p:nvSpPr>
          <p:cNvPr id="79" name="object 76">
            <a:extLst>
              <a:ext uri="{FF2B5EF4-FFF2-40B4-BE49-F238E27FC236}">
                <a16:creationId xmlns:a16="http://schemas.microsoft.com/office/drawing/2014/main" id="{2D9E658F-341E-4D23-8BD0-2F0173C9F6A8}"/>
              </a:ext>
            </a:extLst>
          </p:cNvPr>
          <p:cNvSpPr/>
          <p:nvPr/>
        </p:nvSpPr>
        <p:spPr>
          <a:xfrm>
            <a:off x="4681966" y="3638979"/>
            <a:ext cx="90462" cy="135061"/>
          </a:xfrm>
          <a:prstGeom prst="rect">
            <a:avLst/>
          </a:prstGeom>
          <a:blipFill>
            <a:blip r:embed="rId10" cstate="print"/>
            <a:stretch>
              <a:fillRect/>
            </a:stretch>
          </a:blipFill>
        </p:spPr>
        <p:txBody>
          <a:bodyPr wrap="square" lIns="0" tIns="0" rIns="0" bIns="0" rtlCol="0"/>
          <a:lstStyle/>
          <a:p>
            <a:endParaRPr/>
          </a:p>
        </p:txBody>
      </p:sp>
      <p:sp>
        <p:nvSpPr>
          <p:cNvPr id="80" name="object 77">
            <a:extLst>
              <a:ext uri="{FF2B5EF4-FFF2-40B4-BE49-F238E27FC236}">
                <a16:creationId xmlns:a16="http://schemas.microsoft.com/office/drawing/2014/main" id="{0A9A22EE-E8CF-420C-A51C-96494B15540C}"/>
              </a:ext>
            </a:extLst>
          </p:cNvPr>
          <p:cNvSpPr/>
          <p:nvPr/>
        </p:nvSpPr>
        <p:spPr>
          <a:xfrm>
            <a:off x="4229653" y="3278816"/>
            <a:ext cx="531495" cy="337820"/>
          </a:xfrm>
          <a:custGeom>
            <a:avLst/>
            <a:gdLst/>
            <a:ahLst/>
            <a:cxnLst/>
            <a:rect l="l" t="t" r="r" b="b"/>
            <a:pathLst>
              <a:path w="531495" h="337820">
                <a:moveTo>
                  <a:pt x="316630" y="337664"/>
                </a:moveTo>
                <a:lnTo>
                  <a:pt x="0" y="292633"/>
                </a:lnTo>
                <a:lnTo>
                  <a:pt x="0" y="101296"/>
                </a:lnTo>
                <a:lnTo>
                  <a:pt x="226168" y="0"/>
                </a:lnTo>
                <a:lnTo>
                  <a:pt x="327938" y="11255"/>
                </a:lnTo>
                <a:lnTo>
                  <a:pt x="395774" y="90040"/>
                </a:lnTo>
                <a:lnTo>
                  <a:pt x="531479" y="213847"/>
                </a:lnTo>
                <a:lnTo>
                  <a:pt x="316630" y="337664"/>
                </a:lnTo>
                <a:close/>
              </a:path>
            </a:pathLst>
          </a:custGeom>
          <a:solidFill>
            <a:srgbClr val="D9DD96"/>
          </a:solidFill>
        </p:spPr>
        <p:txBody>
          <a:bodyPr wrap="square" lIns="0" tIns="0" rIns="0" bIns="0" rtlCol="0"/>
          <a:lstStyle/>
          <a:p>
            <a:endParaRPr/>
          </a:p>
        </p:txBody>
      </p:sp>
      <p:sp>
        <p:nvSpPr>
          <p:cNvPr id="81" name="object 78">
            <a:extLst>
              <a:ext uri="{FF2B5EF4-FFF2-40B4-BE49-F238E27FC236}">
                <a16:creationId xmlns:a16="http://schemas.microsoft.com/office/drawing/2014/main" id="{8E8DAE2C-A16D-4420-A0FC-DBDF7B36B40E}"/>
              </a:ext>
            </a:extLst>
          </p:cNvPr>
          <p:cNvSpPr/>
          <p:nvPr/>
        </p:nvSpPr>
        <p:spPr>
          <a:xfrm>
            <a:off x="4229653" y="3290071"/>
            <a:ext cx="497840" cy="327025"/>
          </a:xfrm>
          <a:custGeom>
            <a:avLst/>
            <a:gdLst/>
            <a:ahLst/>
            <a:cxnLst/>
            <a:rect l="l" t="t" r="r" b="b"/>
            <a:pathLst>
              <a:path w="497839" h="327025">
                <a:moveTo>
                  <a:pt x="316630" y="326409"/>
                </a:moveTo>
                <a:lnTo>
                  <a:pt x="0" y="281378"/>
                </a:lnTo>
                <a:lnTo>
                  <a:pt x="0" y="90040"/>
                </a:lnTo>
                <a:lnTo>
                  <a:pt x="192233" y="0"/>
                </a:lnTo>
                <a:lnTo>
                  <a:pt x="282695" y="11266"/>
                </a:lnTo>
                <a:lnTo>
                  <a:pt x="497544" y="225113"/>
                </a:lnTo>
                <a:lnTo>
                  <a:pt x="316630" y="326409"/>
                </a:lnTo>
                <a:close/>
              </a:path>
            </a:pathLst>
          </a:custGeom>
          <a:solidFill>
            <a:srgbClr val="D9DD96"/>
          </a:solidFill>
        </p:spPr>
        <p:txBody>
          <a:bodyPr wrap="square" lIns="0" tIns="0" rIns="0" bIns="0" rtlCol="0"/>
          <a:lstStyle/>
          <a:p>
            <a:endParaRPr/>
          </a:p>
        </p:txBody>
      </p:sp>
      <p:sp>
        <p:nvSpPr>
          <p:cNvPr id="82" name="object 79">
            <a:extLst>
              <a:ext uri="{FF2B5EF4-FFF2-40B4-BE49-F238E27FC236}">
                <a16:creationId xmlns:a16="http://schemas.microsoft.com/office/drawing/2014/main" id="{F3131C17-782A-4A47-8BFF-A4009DE0A27F}"/>
              </a:ext>
            </a:extLst>
          </p:cNvPr>
          <p:cNvSpPr/>
          <p:nvPr/>
        </p:nvSpPr>
        <p:spPr>
          <a:xfrm>
            <a:off x="4229653" y="3368857"/>
            <a:ext cx="339725" cy="247650"/>
          </a:xfrm>
          <a:custGeom>
            <a:avLst/>
            <a:gdLst/>
            <a:ahLst/>
            <a:cxnLst/>
            <a:rect l="l" t="t" r="r" b="b"/>
            <a:pathLst>
              <a:path w="339725" h="247650">
                <a:moveTo>
                  <a:pt x="316630" y="247623"/>
                </a:moveTo>
                <a:lnTo>
                  <a:pt x="0" y="202592"/>
                </a:lnTo>
                <a:lnTo>
                  <a:pt x="0" y="11255"/>
                </a:lnTo>
                <a:lnTo>
                  <a:pt x="22626" y="0"/>
                </a:lnTo>
                <a:lnTo>
                  <a:pt x="113089" y="11255"/>
                </a:lnTo>
                <a:lnTo>
                  <a:pt x="339246" y="236368"/>
                </a:lnTo>
                <a:lnTo>
                  <a:pt x="316630" y="247623"/>
                </a:lnTo>
                <a:close/>
              </a:path>
            </a:pathLst>
          </a:custGeom>
          <a:solidFill>
            <a:srgbClr val="D9DD96"/>
          </a:solidFill>
        </p:spPr>
        <p:txBody>
          <a:bodyPr wrap="square" lIns="0" tIns="0" rIns="0" bIns="0" rtlCol="0"/>
          <a:lstStyle/>
          <a:p>
            <a:endParaRPr/>
          </a:p>
        </p:txBody>
      </p:sp>
      <p:sp>
        <p:nvSpPr>
          <p:cNvPr id="83" name="object 80">
            <a:extLst>
              <a:ext uri="{FF2B5EF4-FFF2-40B4-BE49-F238E27FC236}">
                <a16:creationId xmlns:a16="http://schemas.microsoft.com/office/drawing/2014/main" id="{CBAA8908-2B5A-4389-9156-08FDCFE990FD}"/>
              </a:ext>
            </a:extLst>
          </p:cNvPr>
          <p:cNvSpPr/>
          <p:nvPr/>
        </p:nvSpPr>
        <p:spPr>
          <a:xfrm>
            <a:off x="4229653" y="3380112"/>
            <a:ext cx="305435" cy="236854"/>
          </a:xfrm>
          <a:custGeom>
            <a:avLst/>
            <a:gdLst/>
            <a:ahLst/>
            <a:cxnLst/>
            <a:rect l="l" t="t" r="r" b="b"/>
            <a:pathLst>
              <a:path w="305435" h="236854">
                <a:moveTo>
                  <a:pt x="305311" y="236368"/>
                </a:moveTo>
                <a:lnTo>
                  <a:pt x="0" y="191337"/>
                </a:lnTo>
                <a:lnTo>
                  <a:pt x="0" y="0"/>
                </a:lnTo>
                <a:lnTo>
                  <a:pt x="67847" y="0"/>
                </a:lnTo>
                <a:lnTo>
                  <a:pt x="305311" y="236368"/>
                </a:lnTo>
                <a:close/>
              </a:path>
            </a:pathLst>
          </a:custGeom>
          <a:solidFill>
            <a:srgbClr val="8F955E"/>
          </a:solidFill>
        </p:spPr>
        <p:txBody>
          <a:bodyPr wrap="square" lIns="0" tIns="0" rIns="0" bIns="0" rtlCol="0"/>
          <a:lstStyle/>
          <a:p>
            <a:endParaRPr/>
          </a:p>
        </p:txBody>
      </p:sp>
      <p:sp>
        <p:nvSpPr>
          <p:cNvPr id="84" name="object 81">
            <a:extLst>
              <a:ext uri="{FF2B5EF4-FFF2-40B4-BE49-F238E27FC236}">
                <a16:creationId xmlns:a16="http://schemas.microsoft.com/office/drawing/2014/main" id="{F2A4CF3C-06B2-493D-804F-47D5414B855F}"/>
              </a:ext>
            </a:extLst>
          </p:cNvPr>
          <p:cNvSpPr/>
          <p:nvPr/>
        </p:nvSpPr>
        <p:spPr>
          <a:xfrm>
            <a:off x="4421886" y="3290071"/>
            <a:ext cx="305435" cy="315595"/>
          </a:xfrm>
          <a:custGeom>
            <a:avLst/>
            <a:gdLst/>
            <a:ahLst/>
            <a:cxnLst/>
            <a:rect l="l" t="t" r="r" b="b"/>
            <a:pathLst>
              <a:path w="305435" h="315595">
                <a:moveTo>
                  <a:pt x="147013" y="315143"/>
                </a:moveTo>
                <a:lnTo>
                  <a:pt x="0" y="168826"/>
                </a:lnTo>
                <a:lnTo>
                  <a:pt x="0" y="0"/>
                </a:lnTo>
                <a:lnTo>
                  <a:pt x="90462" y="11255"/>
                </a:lnTo>
                <a:lnTo>
                  <a:pt x="305311" y="225102"/>
                </a:lnTo>
                <a:lnTo>
                  <a:pt x="147013" y="315143"/>
                </a:lnTo>
                <a:close/>
              </a:path>
            </a:pathLst>
          </a:custGeom>
          <a:solidFill>
            <a:srgbClr val="8F955E"/>
          </a:solidFill>
        </p:spPr>
        <p:txBody>
          <a:bodyPr wrap="square" lIns="0" tIns="0" rIns="0" bIns="0" rtlCol="0"/>
          <a:lstStyle/>
          <a:p>
            <a:endParaRPr/>
          </a:p>
        </p:txBody>
      </p:sp>
      <p:sp>
        <p:nvSpPr>
          <p:cNvPr id="85" name="object 82">
            <a:extLst>
              <a:ext uri="{FF2B5EF4-FFF2-40B4-BE49-F238E27FC236}">
                <a16:creationId xmlns:a16="http://schemas.microsoft.com/office/drawing/2014/main" id="{C1D307C3-B93D-45FF-A8DE-2E8C7D4C7D46}"/>
              </a:ext>
            </a:extLst>
          </p:cNvPr>
          <p:cNvSpPr/>
          <p:nvPr/>
        </p:nvSpPr>
        <p:spPr>
          <a:xfrm>
            <a:off x="4399270" y="3380112"/>
            <a:ext cx="305435" cy="225425"/>
          </a:xfrm>
          <a:custGeom>
            <a:avLst/>
            <a:gdLst/>
            <a:ahLst/>
            <a:cxnLst/>
            <a:rect l="l" t="t" r="r" b="b"/>
            <a:pathLst>
              <a:path w="305435" h="225425">
                <a:moveTo>
                  <a:pt x="169617" y="225102"/>
                </a:moveTo>
                <a:lnTo>
                  <a:pt x="0" y="56275"/>
                </a:lnTo>
                <a:lnTo>
                  <a:pt x="113078" y="0"/>
                </a:lnTo>
                <a:lnTo>
                  <a:pt x="305311" y="146316"/>
                </a:lnTo>
                <a:lnTo>
                  <a:pt x="169617" y="225102"/>
                </a:lnTo>
                <a:close/>
              </a:path>
            </a:pathLst>
          </a:custGeom>
          <a:solidFill>
            <a:srgbClr val="3D5076"/>
          </a:solidFill>
        </p:spPr>
        <p:txBody>
          <a:bodyPr wrap="square" lIns="0" tIns="0" rIns="0" bIns="0" rtlCol="0"/>
          <a:lstStyle/>
          <a:p>
            <a:endParaRPr/>
          </a:p>
        </p:txBody>
      </p:sp>
      <p:sp>
        <p:nvSpPr>
          <p:cNvPr id="86" name="object 83">
            <a:extLst>
              <a:ext uri="{FF2B5EF4-FFF2-40B4-BE49-F238E27FC236}">
                <a16:creationId xmlns:a16="http://schemas.microsoft.com/office/drawing/2014/main" id="{30936749-A877-4166-B74C-75595A61D11A}"/>
              </a:ext>
            </a:extLst>
          </p:cNvPr>
          <p:cNvSpPr/>
          <p:nvPr/>
        </p:nvSpPr>
        <p:spPr>
          <a:xfrm>
            <a:off x="4195729" y="3830328"/>
            <a:ext cx="90462" cy="180081"/>
          </a:xfrm>
          <a:prstGeom prst="rect">
            <a:avLst/>
          </a:prstGeom>
          <a:blipFill>
            <a:blip r:embed="rId11" cstate="print"/>
            <a:stretch>
              <a:fillRect/>
            </a:stretch>
          </a:blipFill>
        </p:spPr>
        <p:txBody>
          <a:bodyPr wrap="square" lIns="0" tIns="0" rIns="0" bIns="0" rtlCol="0"/>
          <a:lstStyle/>
          <a:p>
            <a:endParaRPr/>
          </a:p>
        </p:txBody>
      </p:sp>
      <p:sp>
        <p:nvSpPr>
          <p:cNvPr id="87" name="object 84">
            <a:extLst>
              <a:ext uri="{FF2B5EF4-FFF2-40B4-BE49-F238E27FC236}">
                <a16:creationId xmlns:a16="http://schemas.microsoft.com/office/drawing/2014/main" id="{885B82BF-DDFC-4A0B-BCFD-618DAA031CA6}"/>
              </a:ext>
            </a:extLst>
          </p:cNvPr>
          <p:cNvSpPr/>
          <p:nvPr/>
        </p:nvSpPr>
        <p:spPr>
          <a:xfrm>
            <a:off x="3839532" y="3841572"/>
            <a:ext cx="0" cy="90170"/>
          </a:xfrm>
          <a:custGeom>
            <a:avLst/>
            <a:gdLst/>
            <a:ahLst/>
            <a:cxnLst/>
            <a:rect l="l" t="t" r="r" b="b"/>
            <a:pathLst>
              <a:path h="90170">
                <a:moveTo>
                  <a:pt x="0" y="0"/>
                </a:moveTo>
                <a:lnTo>
                  <a:pt x="0" y="90040"/>
                </a:lnTo>
              </a:path>
            </a:pathLst>
          </a:custGeom>
          <a:ln w="56539">
            <a:solidFill>
              <a:srgbClr val="58583D"/>
            </a:solidFill>
          </a:ln>
        </p:spPr>
        <p:txBody>
          <a:bodyPr wrap="square" lIns="0" tIns="0" rIns="0" bIns="0" rtlCol="0"/>
          <a:lstStyle/>
          <a:p>
            <a:endParaRPr/>
          </a:p>
        </p:txBody>
      </p:sp>
      <p:sp>
        <p:nvSpPr>
          <p:cNvPr id="88" name="object 85">
            <a:extLst>
              <a:ext uri="{FF2B5EF4-FFF2-40B4-BE49-F238E27FC236}">
                <a16:creationId xmlns:a16="http://schemas.microsoft.com/office/drawing/2014/main" id="{421D1EF1-487B-40FC-8BAD-79911C512111}"/>
              </a:ext>
            </a:extLst>
          </p:cNvPr>
          <p:cNvSpPr/>
          <p:nvPr/>
        </p:nvSpPr>
        <p:spPr>
          <a:xfrm>
            <a:off x="3833890" y="3841583"/>
            <a:ext cx="34290" cy="79375"/>
          </a:xfrm>
          <a:custGeom>
            <a:avLst/>
            <a:gdLst/>
            <a:ahLst/>
            <a:cxnLst/>
            <a:rect l="l" t="t" r="r" b="b"/>
            <a:pathLst>
              <a:path w="34289" h="79375">
                <a:moveTo>
                  <a:pt x="33923" y="78785"/>
                </a:moveTo>
                <a:lnTo>
                  <a:pt x="0" y="67530"/>
                </a:lnTo>
                <a:lnTo>
                  <a:pt x="0" y="0"/>
                </a:lnTo>
                <a:lnTo>
                  <a:pt x="33923" y="0"/>
                </a:lnTo>
                <a:lnTo>
                  <a:pt x="33923" y="78785"/>
                </a:lnTo>
                <a:close/>
              </a:path>
            </a:pathLst>
          </a:custGeom>
          <a:solidFill>
            <a:srgbClr val="2C3735"/>
          </a:solidFill>
        </p:spPr>
        <p:txBody>
          <a:bodyPr wrap="square" lIns="0" tIns="0" rIns="0" bIns="0" rtlCol="0"/>
          <a:lstStyle/>
          <a:p>
            <a:endParaRPr/>
          </a:p>
        </p:txBody>
      </p:sp>
      <p:sp>
        <p:nvSpPr>
          <p:cNvPr id="89" name="object 86">
            <a:extLst>
              <a:ext uri="{FF2B5EF4-FFF2-40B4-BE49-F238E27FC236}">
                <a16:creationId xmlns:a16="http://schemas.microsoft.com/office/drawing/2014/main" id="{C68920C4-BDD2-4171-A9A8-FD5A4381809A}"/>
              </a:ext>
            </a:extLst>
          </p:cNvPr>
          <p:cNvSpPr/>
          <p:nvPr/>
        </p:nvSpPr>
        <p:spPr>
          <a:xfrm>
            <a:off x="4840276" y="3616469"/>
            <a:ext cx="57150" cy="236854"/>
          </a:xfrm>
          <a:custGeom>
            <a:avLst/>
            <a:gdLst/>
            <a:ahLst/>
            <a:cxnLst/>
            <a:rect l="l" t="t" r="r" b="b"/>
            <a:pathLst>
              <a:path w="57150" h="236854">
                <a:moveTo>
                  <a:pt x="56539" y="236357"/>
                </a:moveTo>
                <a:lnTo>
                  <a:pt x="0" y="213847"/>
                </a:lnTo>
                <a:lnTo>
                  <a:pt x="0" y="0"/>
                </a:lnTo>
                <a:lnTo>
                  <a:pt x="56539" y="11255"/>
                </a:lnTo>
                <a:lnTo>
                  <a:pt x="56539" y="236357"/>
                </a:lnTo>
                <a:close/>
              </a:path>
            </a:pathLst>
          </a:custGeom>
          <a:solidFill>
            <a:srgbClr val="83A090"/>
          </a:solidFill>
        </p:spPr>
        <p:txBody>
          <a:bodyPr wrap="square" lIns="0" tIns="0" rIns="0" bIns="0" rtlCol="0"/>
          <a:lstStyle/>
          <a:p>
            <a:endParaRPr/>
          </a:p>
        </p:txBody>
      </p:sp>
      <p:sp>
        <p:nvSpPr>
          <p:cNvPr id="90" name="object 87">
            <a:extLst>
              <a:ext uri="{FF2B5EF4-FFF2-40B4-BE49-F238E27FC236}">
                <a16:creationId xmlns:a16="http://schemas.microsoft.com/office/drawing/2014/main" id="{AAB5F24F-D2FB-4174-A367-0B7FB40B99A8}"/>
              </a:ext>
            </a:extLst>
          </p:cNvPr>
          <p:cNvSpPr/>
          <p:nvPr/>
        </p:nvSpPr>
        <p:spPr>
          <a:xfrm>
            <a:off x="4851595" y="3616469"/>
            <a:ext cx="45720" cy="213995"/>
          </a:xfrm>
          <a:custGeom>
            <a:avLst/>
            <a:gdLst/>
            <a:ahLst/>
            <a:cxnLst/>
            <a:rect l="l" t="t" r="r" b="b"/>
            <a:pathLst>
              <a:path w="45720" h="213995">
                <a:moveTo>
                  <a:pt x="45231" y="213847"/>
                </a:moveTo>
                <a:lnTo>
                  <a:pt x="0" y="202592"/>
                </a:lnTo>
                <a:lnTo>
                  <a:pt x="0" y="0"/>
                </a:lnTo>
                <a:lnTo>
                  <a:pt x="45231" y="11255"/>
                </a:lnTo>
                <a:lnTo>
                  <a:pt x="45231" y="213847"/>
                </a:lnTo>
                <a:close/>
              </a:path>
            </a:pathLst>
          </a:custGeom>
          <a:solidFill>
            <a:srgbClr val="ADD4BF"/>
          </a:solidFill>
        </p:spPr>
        <p:txBody>
          <a:bodyPr wrap="square" lIns="0" tIns="0" rIns="0" bIns="0" rtlCol="0"/>
          <a:lstStyle/>
          <a:p>
            <a:endParaRPr/>
          </a:p>
        </p:txBody>
      </p:sp>
      <p:sp>
        <p:nvSpPr>
          <p:cNvPr id="91" name="object 88">
            <a:extLst>
              <a:ext uri="{FF2B5EF4-FFF2-40B4-BE49-F238E27FC236}">
                <a16:creationId xmlns:a16="http://schemas.microsoft.com/office/drawing/2014/main" id="{261BEE69-F235-4E59-A956-B647EE7BC5FF}"/>
              </a:ext>
            </a:extLst>
          </p:cNvPr>
          <p:cNvSpPr/>
          <p:nvPr/>
        </p:nvSpPr>
        <p:spPr>
          <a:xfrm>
            <a:off x="5077741" y="3515184"/>
            <a:ext cx="67835" cy="112539"/>
          </a:xfrm>
          <a:prstGeom prst="rect">
            <a:avLst/>
          </a:prstGeom>
          <a:blipFill>
            <a:blip r:embed="rId12" cstate="print"/>
            <a:stretch>
              <a:fillRect/>
            </a:stretch>
          </a:blipFill>
        </p:spPr>
        <p:txBody>
          <a:bodyPr wrap="square" lIns="0" tIns="0" rIns="0" bIns="0" rtlCol="0"/>
          <a:lstStyle/>
          <a:p>
            <a:endParaRPr/>
          </a:p>
        </p:txBody>
      </p:sp>
      <p:sp>
        <p:nvSpPr>
          <p:cNvPr id="92" name="object 89">
            <a:extLst>
              <a:ext uri="{FF2B5EF4-FFF2-40B4-BE49-F238E27FC236}">
                <a16:creationId xmlns:a16="http://schemas.microsoft.com/office/drawing/2014/main" id="{EA22C33F-4A45-49AE-9DD4-831FB4EB5608}"/>
              </a:ext>
            </a:extLst>
          </p:cNvPr>
          <p:cNvSpPr/>
          <p:nvPr/>
        </p:nvSpPr>
        <p:spPr>
          <a:xfrm>
            <a:off x="3098869" y="3717765"/>
            <a:ext cx="79166" cy="146316"/>
          </a:xfrm>
          <a:prstGeom prst="rect">
            <a:avLst/>
          </a:prstGeom>
          <a:blipFill>
            <a:blip r:embed="rId13" cstate="print"/>
            <a:stretch>
              <a:fillRect/>
            </a:stretch>
          </a:blipFill>
        </p:spPr>
        <p:txBody>
          <a:bodyPr wrap="square" lIns="0" tIns="0" rIns="0" bIns="0" rtlCol="0"/>
          <a:lstStyle/>
          <a:p>
            <a:endParaRPr/>
          </a:p>
        </p:txBody>
      </p:sp>
      <p:sp>
        <p:nvSpPr>
          <p:cNvPr id="93" name="object 90">
            <a:extLst>
              <a:ext uri="{FF2B5EF4-FFF2-40B4-BE49-F238E27FC236}">
                <a16:creationId xmlns:a16="http://schemas.microsoft.com/office/drawing/2014/main" id="{69605DCD-2C37-406A-BBA4-2AA022464762}"/>
              </a:ext>
            </a:extLst>
          </p:cNvPr>
          <p:cNvSpPr/>
          <p:nvPr/>
        </p:nvSpPr>
        <p:spPr>
          <a:xfrm>
            <a:off x="4410578" y="3402622"/>
            <a:ext cx="271780" cy="168910"/>
          </a:xfrm>
          <a:custGeom>
            <a:avLst/>
            <a:gdLst/>
            <a:ahLst/>
            <a:cxnLst/>
            <a:rect l="l" t="t" r="r" b="b"/>
            <a:pathLst>
              <a:path w="271779" h="168910">
                <a:moveTo>
                  <a:pt x="11307" y="56275"/>
                </a:moveTo>
                <a:lnTo>
                  <a:pt x="0" y="45020"/>
                </a:lnTo>
                <a:lnTo>
                  <a:pt x="113078" y="0"/>
                </a:lnTo>
                <a:lnTo>
                  <a:pt x="124386" y="0"/>
                </a:lnTo>
                <a:lnTo>
                  <a:pt x="11307" y="56275"/>
                </a:lnTo>
                <a:close/>
              </a:path>
              <a:path w="271779" h="168910">
                <a:moveTo>
                  <a:pt x="33934" y="67530"/>
                </a:moveTo>
                <a:lnTo>
                  <a:pt x="22615" y="67530"/>
                </a:lnTo>
                <a:lnTo>
                  <a:pt x="135705" y="11255"/>
                </a:lnTo>
                <a:lnTo>
                  <a:pt x="147013" y="11255"/>
                </a:lnTo>
                <a:lnTo>
                  <a:pt x="33934" y="67530"/>
                </a:lnTo>
                <a:close/>
              </a:path>
              <a:path w="271779" h="168910">
                <a:moveTo>
                  <a:pt x="45242" y="90040"/>
                </a:moveTo>
                <a:lnTo>
                  <a:pt x="33934" y="78785"/>
                </a:lnTo>
                <a:lnTo>
                  <a:pt x="158321" y="22510"/>
                </a:lnTo>
                <a:lnTo>
                  <a:pt x="158321" y="33765"/>
                </a:lnTo>
                <a:lnTo>
                  <a:pt x="45242" y="90040"/>
                </a:lnTo>
                <a:close/>
              </a:path>
              <a:path w="271779" h="168910">
                <a:moveTo>
                  <a:pt x="67847" y="101296"/>
                </a:moveTo>
                <a:lnTo>
                  <a:pt x="56550" y="90040"/>
                </a:lnTo>
                <a:lnTo>
                  <a:pt x="180925" y="33765"/>
                </a:lnTo>
                <a:lnTo>
                  <a:pt x="180925" y="45020"/>
                </a:lnTo>
                <a:lnTo>
                  <a:pt x="67847" y="101296"/>
                </a:lnTo>
                <a:close/>
              </a:path>
              <a:path w="271779" h="168910">
                <a:moveTo>
                  <a:pt x="79154" y="123806"/>
                </a:moveTo>
                <a:lnTo>
                  <a:pt x="79154" y="112551"/>
                </a:lnTo>
                <a:lnTo>
                  <a:pt x="203541" y="56275"/>
                </a:lnTo>
                <a:lnTo>
                  <a:pt x="79154" y="123806"/>
                </a:lnTo>
                <a:close/>
              </a:path>
              <a:path w="271779" h="168910">
                <a:moveTo>
                  <a:pt x="101770" y="135061"/>
                </a:moveTo>
                <a:lnTo>
                  <a:pt x="90462" y="135061"/>
                </a:lnTo>
                <a:lnTo>
                  <a:pt x="226156" y="67530"/>
                </a:lnTo>
                <a:lnTo>
                  <a:pt x="226156" y="78785"/>
                </a:lnTo>
                <a:lnTo>
                  <a:pt x="101770" y="135061"/>
                </a:lnTo>
                <a:close/>
              </a:path>
              <a:path w="271779" h="168910">
                <a:moveTo>
                  <a:pt x="113078" y="157571"/>
                </a:moveTo>
                <a:lnTo>
                  <a:pt x="113078" y="146316"/>
                </a:lnTo>
                <a:lnTo>
                  <a:pt x="237475" y="90040"/>
                </a:lnTo>
                <a:lnTo>
                  <a:pt x="248783" y="90040"/>
                </a:lnTo>
                <a:lnTo>
                  <a:pt x="113078" y="157571"/>
                </a:lnTo>
                <a:close/>
              </a:path>
              <a:path w="271779" h="168910">
                <a:moveTo>
                  <a:pt x="135705" y="168826"/>
                </a:moveTo>
                <a:lnTo>
                  <a:pt x="124386" y="157571"/>
                </a:lnTo>
                <a:lnTo>
                  <a:pt x="260091" y="101296"/>
                </a:lnTo>
                <a:lnTo>
                  <a:pt x="271388" y="101296"/>
                </a:lnTo>
                <a:lnTo>
                  <a:pt x="135705" y="168826"/>
                </a:lnTo>
                <a:close/>
              </a:path>
            </a:pathLst>
          </a:custGeom>
          <a:solidFill>
            <a:srgbClr val="191E35"/>
          </a:solidFill>
        </p:spPr>
        <p:txBody>
          <a:bodyPr wrap="square" lIns="0" tIns="0" rIns="0" bIns="0" rtlCol="0"/>
          <a:lstStyle/>
          <a:p>
            <a:endParaRPr/>
          </a:p>
        </p:txBody>
      </p:sp>
      <p:sp>
        <p:nvSpPr>
          <p:cNvPr id="94" name="object 91">
            <a:extLst>
              <a:ext uri="{FF2B5EF4-FFF2-40B4-BE49-F238E27FC236}">
                <a16:creationId xmlns:a16="http://schemas.microsoft.com/office/drawing/2014/main" id="{A8F05E7F-DF25-40D0-930C-E5B5E83A06A1}"/>
              </a:ext>
            </a:extLst>
          </p:cNvPr>
          <p:cNvSpPr/>
          <p:nvPr/>
        </p:nvSpPr>
        <p:spPr>
          <a:xfrm>
            <a:off x="3720800" y="3267561"/>
            <a:ext cx="361950" cy="213995"/>
          </a:xfrm>
          <a:custGeom>
            <a:avLst/>
            <a:gdLst/>
            <a:ahLst/>
            <a:cxnLst/>
            <a:rect l="l" t="t" r="r" b="b"/>
            <a:pathLst>
              <a:path w="361950" h="213995">
                <a:moveTo>
                  <a:pt x="124397" y="213847"/>
                </a:moveTo>
                <a:lnTo>
                  <a:pt x="0" y="191337"/>
                </a:lnTo>
                <a:lnTo>
                  <a:pt x="0" y="0"/>
                </a:lnTo>
                <a:lnTo>
                  <a:pt x="361850" y="67530"/>
                </a:lnTo>
                <a:lnTo>
                  <a:pt x="124397" y="213847"/>
                </a:lnTo>
                <a:close/>
              </a:path>
            </a:pathLst>
          </a:custGeom>
          <a:solidFill>
            <a:srgbClr val="BABEAF"/>
          </a:solidFill>
        </p:spPr>
        <p:txBody>
          <a:bodyPr wrap="square" lIns="0" tIns="0" rIns="0" bIns="0" rtlCol="0"/>
          <a:lstStyle/>
          <a:p>
            <a:endParaRPr/>
          </a:p>
        </p:txBody>
      </p:sp>
      <p:sp>
        <p:nvSpPr>
          <p:cNvPr id="95" name="object 92">
            <a:extLst>
              <a:ext uri="{FF2B5EF4-FFF2-40B4-BE49-F238E27FC236}">
                <a16:creationId xmlns:a16="http://schemas.microsoft.com/office/drawing/2014/main" id="{E07E5FE0-7D8F-4967-BDC6-A333FA08D22B}"/>
              </a:ext>
            </a:extLst>
          </p:cNvPr>
          <p:cNvSpPr/>
          <p:nvPr/>
        </p:nvSpPr>
        <p:spPr>
          <a:xfrm>
            <a:off x="3743427" y="3830328"/>
            <a:ext cx="57150" cy="90170"/>
          </a:xfrm>
          <a:custGeom>
            <a:avLst/>
            <a:gdLst/>
            <a:ahLst/>
            <a:cxnLst/>
            <a:rect l="l" t="t" r="r" b="b"/>
            <a:pathLst>
              <a:path w="57150" h="90170">
                <a:moveTo>
                  <a:pt x="56527" y="90040"/>
                </a:moveTo>
                <a:lnTo>
                  <a:pt x="0" y="78785"/>
                </a:lnTo>
                <a:lnTo>
                  <a:pt x="0" y="0"/>
                </a:lnTo>
                <a:lnTo>
                  <a:pt x="56527" y="0"/>
                </a:lnTo>
                <a:lnTo>
                  <a:pt x="56527" y="90040"/>
                </a:lnTo>
                <a:close/>
              </a:path>
            </a:pathLst>
          </a:custGeom>
          <a:solidFill>
            <a:srgbClr val="58583D"/>
          </a:solidFill>
        </p:spPr>
        <p:txBody>
          <a:bodyPr wrap="square" lIns="0" tIns="0" rIns="0" bIns="0" rtlCol="0"/>
          <a:lstStyle/>
          <a:p>
            <a:endParaRPr/>
          </a:p>
        </p:txBody>
      </p:sp>
      <p:sp>
        <p:nvSpPr>
          <p:cNvPr id="96" name="object 93">
            <a:extLst>
              <a:ext uri="{FF2B5EF4-FFF2-40B4-BE49-F238E27FC236}">
                <a16:creationId xmlns:a16="http://schemas.microsoft.com/office/drawing/2014/main" id="{6A6A5308-A5E6-4D5D-90BD-1D4C670CEA1D}"/>
              </a:ext>
            </a:extLst>
          </p:cNvPr>
          <p:cNvSpPr/>
          <p:nvPr/>
        </p:nvSpPr>
        <p:spPr>
          <a:xfrm>
            <a:off x="3754723" y="3830328"/>
            <a:ext cx="45720" cy="79375"/>
          </a:xfrm>
          <a:custGeom>
            <a:avLst/>
            <a:gdLst/>
            <a:ahLst/>
            <a:cxnLst/>
            <a:rect l="l" t="t" r="r" b="b"/>
            <a:pathLst>
              <a:path w="45719" h="79375">
                <a:moveTo>
                  <a:pt x="45231" y="78785"/>
                </a:moveTo>
                <a:lnTo>
                  <a:pt x="0" y="67519"/>
                </a:lnTo>
                <a:lnTo>
                  <a:pt x="0" y="0"/>
                </a:lnTo>
                <a:lnTo>
                  <a:pt x="45231" y="0"/>
                </a:lnTo>
                <a:lnTo>
                  <a:pt x="45231" y="78785"/>
                </a:lnTo>
                <a:close/>
              </a:path>
            </a:pathLst>
          </a:custGeom>
          <a:solidFill>
            <a:srgbClr val="2C3735"/>
          </a:solidFill>
        </p:spPr>
        <p:txBody>
          <a:bodyPr wrap="square" lIns="0" tIns="0" rIns="0" bIns="0" rtlCol="0"/>
          <a:lstStyle/>
          <a:p>
            <a:endParaRPr/>
          </a:p>
        </p:txBody>
      </p:sp>
      <p:sp>
        <p:nvSpPr>
          <p:cNvPr id="97" name="object 94">
            <a:extLst>
              <a:ext uri="{FF2B5EF4-FFF2-40B4-BE49-F238E27FC236}">
                <a16:creationId xmlns:a16="http://schemas.microsoft.com/office/drawing/2014/main" id="{BBFA9C29-87F5-4D25-952B-5FE8DD0FB478}"/>
              </a:ext>
            </a:extLst>
          </p:cNvPr>
          <p:cNvSpPr/>
          <p:nvPr/>
        </p:nvSpPr>
        <p:spPr>
          <a:xfrm>
            <a:off x="3019714" y="3807817"/>
            <a:ext cx="2261870" cy="788035"/>
          </a:xfrm>
          <a:custGeom>
            <a:avLst/>
            <a:gdLst/>
            <a:ahLst/>
            <a:cxnLst/>
            <a:rect l="l" t="t" r="r" b="b"/>
            <a:pathLst>
              <a:path w="2261870" h="788035">
                <a:moveTo>
                  <a:pt x="1181669" y="664040"/>
                </a:moveTo>
                <a:lnTo>
                  <a:pt x="1017705" y="664040"/>
                </a:lnTo>
                <a:lnTo>
                  <a:pt x="1096860" y="641530"/>
                </a:lnTo>
                <a:lnTo>
                  <a:pt x="1187322" y="619031"/>
                </a:lnTo>
                <a:lnTo>
                  <a:pt x="1368248" y="551489"/>
                </a:lnTo>
                <a:lnTo>
                  <a:pt x="1560481" y="461448"/>
                </a:lnTo>
                <a:lnTo>
                  <a:pt x="1752714" y="348897"/>
                </a:lnTo>
                <a:lnTo>
                  <a:pt x="2261567" y="0"/>
                </a:lnTo>
                <a:lnTo>
                  <a:pt x="2159797" y="112551"/>
                </a:lnTo>
                <a:lnTo>
                  <a:pt x="2012795" y="258856"/>
                </a:lnTo>
                <a:lnTo>
                  <a:pt x="1888408" y="348897"/>
                </a:lnTo>
                <a:lnTo>
                  <a:pt x="1775330" y="427683"/>
                </a:lnTo>
                <a:lnTo>
                  <a:pt x="1639636" y="483958"/>
                </a:lnTo>
                <a:lnTo>
                  <a:pt x="1402171" y="551489"/>
                </a:lnTo>
                <a:lnTo>
                  <a:pt x="1334324" y="573999"/>
                </a:lnTo>
                <a:lnTo>
                  <a:pt x="1198630" y="652785"/>
                </a:lnTo>
                <a:lnTo>
                  <a:pt x="1181669" y="664040"/>
                </a:lnTo>
                <a:close/>
              </a:path>
              <a:path w="2261870" h="788035">
                <a:moveTo>
                  <a:pt x="972474" y="787847"/>
                </a:moveTo>
                <a:lnTo>
                  <a:pt x="938550" y="776592"/>
                </a:lnTo>
                <a:lnTo>
                  <a:pt x="882011" y="765336"/>
                </a:lnTo>
                <a:lnTo>
                  <a:pt x="791548" y="754081"/>
                </a:lnTo>
                <a:lnTo>
                  <a:pt x="701074" y="754081"/>
                </a:lnTo>
                <a:lnTo>
                  <a:pt x="655854" y="742826"/>
                </a:lnTo>
                <a:lnTo>
                  <a:pt x="633238" y="731571"/>
                </a:lnTo>
                <a:lnTo>
                  <a:pt x="588007" y="664040"/>
                </a:lnTo>
                <a:lnTo>
                  <a:pt x="542776" y="652785"/>
                </a:lnTo>
                <a:lnTo>
                  <a:pt x="271388" y="652785"/>
                </a:lnTo>
                <a:lnTo>
                  <a:pt x="203541" y="641530"/>
                </a:lnTo>
                <a:lnTo>
                  <a:pt x="124386" y="596510"/>
                </a:lnTo>
                <a:lnTo>
                  <a:pt x="0" y="551489"/>
                </a:lnTo>
                <a:lnTo>
                  <a:pt x="124386" y="551489"/>
                </a:lnTo>
                <a:lnTo>
                  <a:pt x="305311" y="562744"/>
                </a:lnTo>
                <a:lnTo>
                  <a:pt x="542776" y="596510"/>
                </a:lnTo>
                <a:lnTo>
                  <a:pt x="859395" y="652785"/>
                </a:lnTo>
                <a:lnTo>
                  <a:pt x="542776" y="652785"/>
                </a:lnTo>
                <a:lnTo>
                  <a:pt x="361850" y="664040"/>
                </a:lnTo>
                <a:lnTo>
                  <a:pt x="1181669" y="664040"/>
                </a:lnTo>
                <a:lnTo>
                  <a:pt x="1029013" y="765336"/>
                </a:lnTo>
                <a:lnTo>
                  <a:pt x="972474" y="787847"/>
                </a:lnTo>
                <a:close/>
              </a:path>
            </a:pathLst>
          </a:custGeom>
          <a:solidFill>
            <a:srgbClr val="482C29"/>
          </a:solidFill>
        </p:spPr>
        <p:txBody>
          <a:bodyPr wrap="square" lIns="0" tIns="0" rIns="0" bIns="0" rtlCol="0"/>
          <a:lstStyle/>
          <a:p>
            <a:endParaRPr/>
          </a:p>
        </p:txBody>
      </p:sp>
      <p:sp>
        <p:nvSpPr>
          <p:cNvPr id="98" name="object 95">
            <a:extLst>
              <a:ext uri="{FF2B5EF4-FFF2-40B4-BE49-F238E27FC236}">
                <a16:creationId xmlns:a16="http://schemas.microsoft.com/office/drawing/2014/main" id="{F74D7913-4A18-49D2-A504-89C879DB7A50}"/>
              </a:ext>
            </a:extLst>
          </p:cNvPr>
          <p:cNvSpPr/>
          <p:nvPr/>
        </p:nvSpPr>
        <p:spPr>
          <a:xfrm>
            <a:off x="2793557" y="3391367"/>
            <a:ext cx="2838450" cy="1193165"/>
          </a:xfrm>
          <a:custGeom>
            <a:avLst/>
            <a:gdLst/>
            <a:ahLst/>
            <a:cxnLst/>
            <a:rect l="l" t="t" r="r" b="b"/>
            <a:pathLst>
              <a:path w="2838450" h="1193164">
                <a:moveTo>
                  <a:pt x="2344838" y="585266"/>
                </a:moveTo>
                <a:lnTo>
                  <a:pt x="1707494" y="585266"/>
                </a:lnTo>
                <a:lnTo>
                  <a:pt x="1786649" y="529001"/>
                </a:lnTo>
                <a:lnTo>
                  <a:pt x="1877112" y="483970"/>
                </a:lnTo>
                <a:lnTo>
                  <a:pt x="1990190" y="450204"/>
                </a:lnTo>
                <a:lnTo>
                  <a:pt x="2091961" y="427705"/>
                </a:lnTo>
                <a:lnTo>
                  <a:pt x="2182424" y="405184"/>
                </a:lnTo>
                <a:lnTo>
                  <a:pt x="2250259" y="371418"/>
                </a:lnTo>
                <a:lnTo>
                  <a:pt x="2306810" y="337653"/>
                </a:lnTo>
                <a:lnTo>
                  <a:pt x="2340722" y="315154"/>
                </a:lnTo>
                <a:lnTo>
                  <a:pt x="2385965" y="258867"/>
                </a:lnTo>
                <a:lnTo>
                  <a:pt x="2385965" y="225113"/>
                </a:lnTo>
                <a:lnTo>
                  <a:pt x="2397272" y="213858"/>
                </a:lnTo>
                <a:lnTo>
                  <a:pt x="2442493" y="191337"/>
                </a:lnTo>
                <a:lnTo>
                  <a:pt x="2453800" y="157571"/>
                </a:lnTo>
                <a:lnTo>
                  <a:pt x="2453800" y="0"/>
                </a:lnTo>
                <a:lnTo>
                  <a:pt x="2634726" y="56275"/>
                </a:lnTo>
                <a:lnTo>
                  <a:pt x="2747804" y="90040"/>
                </a:lnTo>
                <a:lnTo>
                  <a:pt x="2793047" y="101296"/>
                </a:lnTo>
                <a:lnTo>
                  <a:pt x="2815662" y="112562"/>
                </a:lnTo>
                <a:lnTo>
                  <a:pt x="2838267" y="135061"/>
                </a:lnTo>
                <a:lnTo>
                  <a:pt x="2838267" y="213858"/>
                </a:lnTo>
                <a:lnTo>
                  <a:pt x="2804355" y="281378"/>
                </a:lnTo>
                <a:lnTo>
                  <a:pt x="2747804" y="360163"/>
                </a:lnTo>
                <a:lnTo>
                  <a:pt x="2679968" y="416450"/>
                </a:lnTo>
                <a:lnTo>
                  <a:pt x="2612121" y="461459"/>
                </a:lnTo>
                <a:lnTo>
                  <a:pt x="2555571" y="483970"/>
                </a:lnTo>
                <a:lnTo>
                  <a:pt x="2431185" y="540245"/>
                </a:lnTo>
                <a:lnTo>
                  <a:pt x="2344838" y="585266"/>
                </a:lnTo>
                <a:close/>
              </a:path>
              <a:path w="2838450" h="1193164">
                <a:moveTo>
                  <a:pt x="1255181" y="1193042"/>
                </a:moveTo>
                <a:lnTo>
                  <a:pt x="1243873" y="1193042"/>
                </a:lnTo>
                <a:lnTo>
                  <a:pt x="1221246" y="1181787"/>
                </a:lnTo>
                <a:lnTo>
                  <a:pt x="1198642" y="1159277"/>
                </a:lnTo>
                <a:lnTo>
                  <a:pt x="1164718" y="1136778"/>
                </a:lnTo>
                <a:lnTo>
                  <a:pt x="1119475" y="1114256"/>
                </a:lnTo>
                <a:lnTo>
                  <a:pt x="995101" y="1080491"/>
                </a:lnTo>
                <a:lnTo>
                  <a:pt x="655865" y="1012960"/>
                </a:lnTo>
                <a:lnTo>
                  <a:pt x="474940" y="979195"/>
                </a:lnTo>
                <a:lnTo>
                  <a:pt x="316619" y="945430"/>
                </a:lnTo>
                <a:lnTo>
                  <a:pt x="180936" y="900409"/>
                </a:lnTo>
                <a:lnTo>
                  <a:pt x="124397" y="877899"/>
                </a:lnTo>
                <a:lnTo>
                  <a:pt x="90462" y="855389"/>
                </a:lnTo>
                <a:lnTo>
                  <a:pt x="67858" y="799113"/>
                </a:lnTo>
                <a:lnTo>
                  <a:pt x="33934" y="697817"/>
                </a:lnTo>
                <a:lnTo>
                  <a:pt x="0" y="551500"/>
                </a:lnTo>
                <a:lnTo>
                  <a:pt x="11307" y="529001"/>
                </a:lnTo>
                <a:lnTo>
                  <a:pt x="33934" y="506480"/>
                </a:lnTo>
                <a:lnTo>
                  <a:pt x="113078" y="450204"/>
                </a:lnTo>
                <a:lnTo>
                  <a:pt x="282707" y="506480"/>
                </a:lnTo>
                <a:lnTo>
                  <a:pt x="463632" y="551500"/>
                </a:lnTo>
                <a:lnTo>
                  <a:pt x="531479" y="574011"/>
                </a:lnTo>
                <a:lnTo>
                  <a:pt x="633250" y="596521"/>
                </a:lnTo>
                <a:lnTo>
                  <a:pt x="746328" y="630298"/>
                </a:lnTo>
                <a:lnTo>
                  <a:pt x="836791" y="641541"/>
                </a:lnTo>
                <a:lnTo>
                  <a:pt x="995101" y="675307"/>
                </a:lnTo>
                <a:lnTo>
                  <a:pt x="1074255" y="686562"/>
                </a:lnTo>
                <a:lnTo>
                  <a:pt x="2154154" y="686562"/>
                </a:lnTo>
                <a:lnTo>
                  <a:pt x="1956267" y="799113"/>
                </a:lnTo>
                <a:lnTo>
                  <a:pt x="1831869" y="889154"/>
                </a:lnTo>
                <a:lnTo>
                  <a:pt x="1379567" y="1136778"/>
                </a:lnTo>
                <a:lnTo>
                  <a:pt x="1345644" y="1148022"/>
                </a:lnTo>
                <a:lnTo>
                  <a:pt x="1255181" y="1193042"/>
                </a:lnTo>
                <a:close/>
              </a:path>
              <a:path w="2838450" h="1193164">
                <a:moveTo>
                  <a:pt x="2173943" y="675307"/>
                </a:moveTo>
                <a:lnTo>
                  <a:pt x="1526558" y="675307"/>
                </a:lnTo>
                <a:lnTo>
                  <a:pt x="1560492" y="641541"/>
                </a:lnTo>
                <a:lnTo>
                  <a:pt x="1605724" y="585266"/>
                </a:lnTo>
                <a:lnTo>
                  <a:pt x="1650955" y="562756"/>
                </a:lnTo>
                <a:lnTo>
                  <a:pt x="1673571" y="562756"/>
                </a:lnTo>
                <a:lnTo>
                  <a:pt x="1707494" y="585266"/>
                </a:lnTo>
                <a:lnTo>
                  <a:pt x="2344838" y="585266"/>
                </a:lnTo>
                <a:lnTo>
                  <a:pt x="2193731" y="664052"/>
                </a:lnTo>
                <a:lnTo>
                  <a:pt x="2173943" y="675307"/>
                </a:lnTo>
                <a:close/>
              </a:path>
              <a:path w="2838450" h="1193164">
                <a:moveTo>
                  <a:pt x="2154154" y="686562"/>
                </a:moveTo>
                <a:lnTo>
                  <a:pt x="1153410" y="686562"/>
                </a:lnTo>
                <a:lnTo>
                  <a:pt x="1164718" y="675307"/>
                </a:lnTo>
                <a:lnTo>
                  <a:pt x="1187334" y="664052"/>
                </a:lnTo>
                <a:lnTo>
                  <a:pt x="1277797" y="641541"/>
                </a:lnTo>
                <a:lnTo>
                  <a:pt x="1390875" y="641541"/>
                </a:lnTo>
                <a:lnTo>
                  <a:pt x="1526558" y="675307"/>
                </a:lnTo>
                <a:lnTo>
                  <a:pt x="2173943" y="675307"/>
                </a:lnTo>
                <a:lnTo>
                  <a:pt x="2154154" y="686562"/>
                </a:lnTo>
                <a:close/>
              </a:path>
            </a:pathLst>
          </a:custGeom>
          <a:solidFill>
            <a:srgbClr val="4A490E"/>
          </a:solidFill>
        </p:spPr>
        <p:txBody>
          <a:bodyPr wrap="square" lIns="0" tIns="0" rIns="0" bIns="0" rtlCol="0"/>
          <a:lstStyle/>
          <a:p>
            <a:endParaRPr/>
          </a:p>
        </p:txBody>
      </p:sp>
      <p:sp>
        <p:nvSpPr>
          <p:cNvPr id="99" name="object 96">
            <a:extLst>
              <a:ext uri="{FF2B5EF4-FFF2-40B4-BE49-F238E27FC236}">
                <a16:creationId xmlns:a16="http://schemas.microsoft.com/office/drawing/2014/main" id="{D10BD9A5-5BAE-4F44-B143-6E8DC0FB0349}"/>
              </a:ext>
            </a:extLst>
          </p:cNvPr>
          <p:cNvSpPr/>
          <p:nvPr/>
        </p:nvSpPr>
        <p:spPr>
          <a:xfrm>
            <a:off x="2793557" y="3920369"/>
            <a:ext cx="1278255" cy="664210"/>
          </a:xfrm>
          <a:custGeom>
            <a:avLst/>
            <a:gdLst/>
            <a:ahLst/>
            <a:cxnLst/>
            <a:rect l="l" t="t" r="r" b="b"/>
            <a:pathLst>
              <a:path w="1278255" h="664210">
                <a:moveTo>
                  <a:pt x="1266489" y="664040"/>
                </a:moveTo>
                <a:lnTo>
                  <a:pt x="1232554" y="664040"/>
                </a:lnTo>
                <a:lnTo>
                  <a:pt x="1209938" y="652785"/>
                </a:lnTo>
                <a:lnTo>
                  <a:pt x="1198642" y="630275"/>
                </a:lnTo>
                <a:lnTo>
                  <a:pt x="1164718" y="607776"/>
                </a:lnTo>
                <a:lnTo>
                  <a:pt x="1119475" y="585255"/>
                </a:lnTo>
                <a:lnTo>
                  <a:pt x="995101" y="551489"/>
                </a:lnTo>
                <a:lnTo>
                  <a:pt x="655865" y="483958"/>
                </a:lnTo>
                <a:lnTo>
                  <a:pt x="474940" y="450193"/>
                </a:lnTo>
                <a:lnTo>
                  <a:pt x="316619" y="416428"/>
                </a:lnTo>
                <a:lnTo>
                  <a:pt x="180936" y="371407"/>
                </a:lnTo>
                <a:lnTo>
                  <a:pt x="124397" y="348897"/>
                </a:lnTo>
                <a:lnTo>
                  <a:pt x="90462" y="326387"/>
                </a:lnTo>
                <a:lnTo>
                  <a:pt x="67858" y="270111"/>
                </a:lnTo>
                <a:lnTo>
                  <a:pt x="33934" y="168815"/>
                </a:lnTo>
                <a:lnTo>
                  <a:pt x="0" y="22498"/>
                </a:lnTo>
                <a:lnTo>
                  <a:pt x="0" y="11243"/>
                </a:lnTo>
                <a:lnTo>
                  <a:pt x="11307" y="0"/>
                </a:lnTo>
                <a:lnTo>
                  <a:pt x="67858" y="33754"/>
                </a:lnTo>
                <a:lnTo>
                  <a:pt x="135705" y="56264"/>
                </a:lnTo>
                <a:lnTo>
                  <a:pt x="197885" y="56264"/>
                </a:lnTo>
                <a:lnTo>
                  <a:pt x="214848" y="90040"/>
                </a:lnTo>
                <a:lnTo>
                  <a:pt x="226168" y="123795"/>
                </a:lnTo>
                <a:lnTo>
                  <a:pt x="226168" y="135050"/>
                </a:lnTo>
                <a:lnTo>
                  <a:pt x="339242" y="135050"/>
                </a:lnTo>
                <a:lnTo>
                  <a:pt x="350554" y="146305"/>
                </a:lnTo>
                <a:lnTo>
                  <a:pt x="418390" y="236346"/>
                </a:lnTo>
                <a:lnTo>
                  <a:pt x="452324" y="315132"/>
                </a:lnTo>
                <a:lnTo>
                  <a:pt x="474940" y="337642"/>
                </a:lnTo>
                <a:lnTo>
                  <a:pt x="497544" y="348897"/>
                </a:lnTo>
                <a:lnTo>
                  <a:pt x="693551" y="348897"/>
                </a:lnTo>
                <a:lnTo>
                  <a:pt x="701085" y="360152"/>
                </a:lnTo>
                <a:lnTo>
                  <a:pt x="712393" y="371407"/>
                </a:lnTo>
                <a:lnTo>
                  <a:pt x="921591" y="371407"/>
                </a:lnTo>
                <a:lnTo>
                  <a:pt x="938561" y="405184"/>
                </a:lnTo>
                <a:lnTo>
                  <a:pt x="972485" y="450193"/>
                </a:lnTo>
                <a:lnTo>
                  <a:pt x="995101" y="461448"/>
                </a:lnTo>
                <a:lnTo>
                  <a:pt x="1277797" y="461448"/>
                </a:lnTo>
                <a:lnTo>
                  <a:pt x="1277797" y="528979"/>
                </a:lnTo>
                <a:lnTo>
                  <a:pt x="1266489" y="664040"/>
                </a:lnTo>
                <a:close/>
              </a:path>
              <a:path w="1278255" h="664210">
                <a:moveTo>
                  <a:pt x="197885" y="56264"/>
                </a:moveTo>
                <a:lnTo>
                  <a:pt x="158321" y="56264"/>
                </a:lnTo>
                <a:lnTo>
                  <a:pt x="192233" y="45009"/>
                </a:lnTo>
                <a:lnTo>
                  <a:pt x="197885" y="56264"/>
                </a:lnTo>
                <a:close/>
              </a:path>
              <a:path w="1278255" h="664210">
                <a:moveTo>
                  <a:pt x="339242" y="135050"/>
                </a:moveTo>
                <a:lnTo>
                  <a:pt x="226168" y="135050"/>
                </a:lnTo>
                <a:lnTo>
                  <a:pt x="260091" y="112539"/>
                </a:lnTo>
                <a:lnTo>
                  <a:pt x="271399" y="101296"/>
                </a:lnTo>
                <a:lnTo>
                  <a:pt x="294003" y="101296"/>
                </a:lnTo>
                <a:lnTo>
                  <a:pt x="316619" y="112539"/>
                </a:lnTo>
                <a:lnTo>
                  <a:pt x="339242" y="135050"/>
                </a:lnTo>
                <a:close/>
              </a:path>
              <a:path w="1278255" h="664210">
                <a:moveTo>
                  <a:pt x="693551" y="348897"/>
                </a:moveTo>
                <a:lnTo>
                  <a:pt x="497544" y="348897"/>
                </a:lnTo>
                <a:lnTo>
                  <a:pt x="508852" y="337642"/>
                </a:lnTo>
                <a:lnTo>
                  <a:pt x="531479" y="303888"/>
                </a:lnTo>
                <a:lnTo>
                  <a:pt x="576711" y="225091"/>
                </a:lnTo>
                <a:lnTo>
                  <a:pt x="599315" y="180070"/>
                </a:lnTo>
                <a:lnTo>
                  <a:pt x="599315" y="168815"/>
                </a:lnTo>
                <a:lnTo>
                  <a:pt x="610623" y="180070"/>
                </a:lnTo>
                <a:lnTo>
                  <a:pt x="644558" y="236346"/>
                </a:lnTo>
                <a:lnTo>
                  <a:pt x="678481" y="326387"/>
                </a:lnTo>
                <a:lnTo>
                  <a:pt x="693551" y="348897"/>
                </a:lnTo>
                <a:close/>
              </a:path>
              <a:path w="1278255" h="664210">
                <a:moveTo>
                  <a:pt x="1176026" y="461448"/>
                </a:moveTo>
                <a:lnTo>
                  <a:pt x="1017705" y="461448"/>
                </a:lnTo>
                <a:lnTo>
                  <a:pt x="1029013" y="438938"/>
                </a:lnTo>
                <a:lnTo>
                  <a:pt x="1051640" y="405184"/>
                </a:lnTo>
                <a:lnTo>
                  <a:pt x="1085563" y="315132"/>
                </a:lnTo>
                <a:lnTo>
                  <a:pt x="1119475" y="270111"/>
                </a:lnTo>
                <a:lnTo>
                  <a:pt x="1130783" y="258856"/>
                </a:lnTo>
                <a:lnTo>
                  <a:pt x="1142102" y="270111"/>
                </a:lnTo>
                <a:lnTo>
                  <a:pt x="1153410" y="315132"/>
                </a:lnTo>
                <a:lnTo>
                  <a:pt x="1153410" y="371407"/>
                </a:lnTo>
                <a:lnTo>
                  <a:pt x="1164718" y="427683"/>
                </a:lnTo>
                <a:lnTo>
                  <a:pt x="1164718" y="450193"/>
                </a:lnTo>
                <a:lnTo>
                  <a:pt x="1176026" y="461448"/>
                </a:lnTo>
                <a:close/>
              </a:path>
              <a:path w="1278255" h="664210">
                <a:moveTo>
                  <a:pt x="921591" y="371407"/>
                </a:moveTo>
                <a:lnTo>
                  <a:pt x="723701" y="371407"/>
                </a:lnTo>
                <a:lnTo>
                  <a:pt x="757636" y="337642"/>
                </a:lnTo>
                <a:lnTo>
                  <a:pt x="791559" y="292633"/>
                </a:lnTo>
                <a:lnTo>
                  <a:pt x="825472" y="281366"/>
                </a:lnTo>
                <a:lnTo>
                  <a:pt x="848099" y="281366"/>
                </a:lnTo>
                <a:lnTo>
                  <a:pt x="904627" y="337642"/>
                </a:lnTo>
                <a:lnTo>
                  <a:pt x="921591" y="371407"/>
                </a:lnTo>
                <a:close/>
              </a:path>
              <a:path w="1278255" h="664210">
                <a:moveTo>
                  <a:pt x="1277797" y="461448"/>
                </a:moveTo>
                <a:lnTo>
                  <a:pt x="1176026" y="461448"/>
                </a:lnTo>
                <a:lnTo>
                  <a:pt x="1187334" y="450193"/>
                </a:lnTo>
                <a:lnTo>
                  <a:pt x="1209938" y="438938"/>
                </a:lnTo>
                <a:lnTo>
                  <a:pt x="1221246" y="416428"/>
                </a:lnTo>
                <a:lnTo>
                  <a:pt x="1221246" y="371407"/>
                </a:lnTo>
                <a:lnTo>
                  <a:pt x="1232554" y="303888"/>
                </a:lnTo>
                <a:lnTo>
                  <a:pt x="1232554" y="292633"/>
                </a:lnTo>
                <a:lnTo>
                  <a:pt x="1243873" y="292633"/>
                </a:lnTo>
                <a:lnTo>
                  <a:pt x="1266489" y="382662"/>
                </a:lnTo>
                <a:lnTo>
                  <a:pt x="1277797" y="461448"/>
                </a:lnTo>
                <a:close/>
              </a:path>
            </a:pathLst>
          </a:custGeom>
          <a:solidFill>
            <a:srgbClr val="272912"/>
          </a:solidFill>
        </p:spPr>
        <p:txBody>
          <a:bodyPr wrap="square" lIns="0" tIns="0" rIns="0" bIns="0" rtlCol="0"/>
          <a:lstStyle/>
          <a:p>
            <a:endParaRPr/>
          </a:p>
        </p:txBody>
      </p:sp>
      <p:sp>
        <p:nvSpPr>
          <p:cNvPr id="100" name="object 97">
            <a:extLst>
              <a:ext uri="{FF2B5EF4-FFF2-40B4-BE49-F238E27FC236}">
                <a16:creationId xmlns:a16="http://schemas.microsoft.com/office/drawing/2014/main" id="{7F3D7160-4936-4579-9C0C-298BE1FDA19C}"/>
              </a:ext>
            </a:extLst>
          </p:cNvPr>
          <p:cNvSpPr/>
          <p:nvPr/>
        </p:nvSpPr>
        <p:spPr>
          <a:xfrm>
            <a:off x="4037431" y="3492663"/>
            <a:ext cx="1605915" cy="1092200"/>
          </a:xfrm>
          <a:custGeom>
            <a:avLst/>
            <a:gdLst/>
            <a:ahLst/>
            <a:cxnLst/>
            <a:rect l="l" t="t" r="r" b="b"/>
            <a:pathLst>
              <a:path w="1605914" h="1092200">
                <a:moveTo>
                  <a:pt x="1503942" y="258867"/>
                </a:moveTo>
                <a:lnTo>
                  <a:pt x="1345632" y="258867"/>
                </a:lnTo>
                <a:lnTo>
                  <a:pt x="1368248" y="225113"/>
                </a:lnTo>
                <a:lnTo>
                  <a:pt x="1436095" y="45020"/>
                </a:lnTo>
                <a:lnTo>
                  <a:pt x="1458711" y="11266"/>
                </a:lnTo>
                <a:lnTo>
                  <a:pt x="1470018" y="0"/>
                </a:lnTo>
                <a:lnTo>
                  <a:pt x="1481326" y="0"/>
                </a:lnTo>
                <a:lnTo>
                  <a:pt x="1492623" y="11266"/>
                </a:lnTo>
                <a:lnTo>
                  <a:pt x="1560481" y="33765"/>
                </a:lnTo>
                <a:lnTo>
                  <a:pt x="1588744" y="33765"/>
                </a:lnTo>
                <a:lnTo>
                  <a:pt x="1605701" y="67530"/>
                </a:lnTo>
                <a:lnTo>
                  <a:pt x="1594393" y="112562"/>
                </a:lnTo>
                <a:lnTo>
                  <a:pt x="1560481" y="180081"/>
                </a:lnTo>
                <a:lnTo>
                  <a:pt x="1526558" y="236357"/>
                </a:lnTo>
                <a:lnTo>
                  <a:pt x="1503942" y="258867"/>
                </a:lnTo>
                <a:close/>
              </a:path>
              <a:path w="1605914" h="1092200">
                <a:moveTo>
                  <a:pt x="1588744" y="33765"/>
                </a:moveTo>
                <a:lnTo>
                  <a:pt x="1560481" y="33765"/>
                </a:lnTo>
                <a:lnTo>
                  <a:pt x="1583097" y="22521"/>
                </a:lnTo>
                <a:lnTo>
                  <a:pt x="1588744" y="33765"/>
                </a:lnTo>
                <a:close/>
              </a:path>
              <a:path w="1605914" h="1092200">
                <a:moveTo>
                  <a:pt x="1345632" y="258867"/>
                </a:moveTo>
                <a:lnTo>
                  <a:pt x="1198619" y="258867"/>
                </a:lnTo>
                <a:lnTo>
                  <a:pt x="1232554" y="247612"/>
                </a:lnTo>
                <a:lnTo>
                  <a:pt x="1266477" y="225113"/>
                </a:lnTo>
                <a:lnTo>
                  <a:pt x="1300390" y="180081"/>
                </a:lnTo>
                <a:lnTo>
                  <a:pt x="1323017" y="135061"/>
                </a:lnTo>
                <a:lnTo>
                  <a:pt x="1334324" y="135061"/>
                </a:lnTo>
                <a:lnTo>
                  <a:pt x="1334324" y="225113"/>
                </a:lnTo>
                <a:lnTo>
                  <a:pt x="1345632" y="247612"/>
                </a:lnTo>
                <a:lnTo>
                  <a:pt x="1345632" y="258867"/>
                </a:lnTo>
                <a:close/>
              </a:path>
              <a:path w="1605914" h="1092200">
                <a:moveTo>
                  <a:pt x="1122551" y="472715"/>
                </a:moveTo>
                <a:lnTo>
                  <a:pt x="1006386" y="472715"/>
                </a:lnTo>
                <a:lnTo>
                  <a:pt x="1029013" y="450204"/>
                </a:lnTo>
                <a:lnTo>
                  <a:pt x="1062936" y="427705"/>
                </a:lnTo>
                <a:lnTo>
                  <a:pt x="1119475" y="348908"/>
                </a:lnTo>
                <a:lnTo>
                  <a:pt x="1164707" y="270122"/>
                </a:lnTo>
                <a:lnTo>
                  <a:pt x="1187311" y="225113"/>
                </a:lnTo>
                <a:lnTo>
                  <a:pt x="1198619" y="225113"/>
                </a:lnTo>
                <a:lnTo>
                  <a:pt x="1198619" y="258867"/>
                </a:lnTo>
                <a:lnTo>
                  <a:pt x="1503942" y="258867"/>
                </a:lnTo>
                <a:lnTo>
                  <a:pt x="1470018" y="292633"/>
                </a:lnTo>
                <a:lnTo>
                  <a:pt x="1413468" y="337653"/>
                </a:lnTo>
                <a:lnTo>
                  <a:pt x="1356940" y="371418"/>
                </a:lnTo>
                <a:lnTo>
                  <a:pt x="1311697" y="382674"/>
                </a:lnTo>
                <a:lnTo>
                  <a:pt x="1187311" y="438949"/>
                </a:lnTo>
                <a:lnTo>
                  <a:pt x="1122551" y="472715"/>
                </a:lnTo>
                <a:close/>
              </a:path>
              <a:path w="1605914" h="1092200">
                <a:moveTo>
                  <a:pt x="1036183" y="517746"/>
                </a:moveTo>
                <a:lnTo>
                  <a:pt x="814164" y="517746"/>
                </a:lnTo>
                <a:lnTo>
                  <a:pt x="915934" y="483970"/>
                </a:lnTo>
                <a:lnTo>
                  <a:pt x="927242" y="461459"/>
                </a:lnTo>
                <a:lnTo>
                  <a:pt x="938550" y="416450"/>
                </a:lnTo>
                <a:lnTo>
                  <a:pt x="972474" y="360163"/>
                </a:lnTo>
                <a:lnTo>
                  <a:pt x="995078" y="326409"/>
                </a:lnTo>
                <a:lnTo>
                  <a:pt x="995078" y="337653"/>
                </a:lnTo>
                <a:lnTo>
                  <a:pt x="983770" y="382674"/>
                </a:lnTo>
                <a:lnTo>
                  <a:pt x="983770" y="450204"/>
                </a:lnTo>
                <a:lnTo>
                  <a:pt x="995078" y="472715"/>
                </a:lnTo>
                <a:lnTo>
                  <a:pt x="1122551" y="472715"/>
                </a:lnTo>
                <a:lnTo>
                  <a:pt x="1036183" y="517746"/>
                </a:lnTo>
                <a:close/>
              </a:path>
              <a:path w="1605914" h="1092200">
                <a:moveTo>
                  <a:pt x="811337" y="641541"/>
                </a:moveTo>
                <a:lnTo>
                  <a:pt x="486225" y="641541"/>
                </a:lnTo>
                <a:lnTo>
                  <a:pt x="508852" y="630298"/>
                </a:lnTo>
                <a:lnTo>
                  <a:pt x="610623" y="596521"/>
                </a:lnTo>
                <a:lnTo>
                  <a:pt x="655854" y="562756"/>
                </a:lnTo>
                <a:lnTo>
                  <a:pt x="689766" y="517746"/>
                </a:lnTo>
                <a:lnTo>
                  <a:pt x="723701" y="483970"/>
                </a:lnTo>
                <a:lnTo>
                  <a:pt x="735009" y="483970"/>
                </a:lnTo>
                <a:lnTo>
                  <a:pt x="746317" y="495225"/>
                </a:lnTo>
                <a:lnTo>
                  <a:pt x="814164" y="517746"/>
                </a:lnTo>
                <a:lnTo>
                  <a:pt x="1036183" y="517746"/>
                </a:lnTo>
                <a:lnTo>
                  <a:pt x="949858" y="562756"/>
                </a:lnTo>
                <a:lnTo>
                  <a:pt x="811337" y="641541"/>
                </a:lnTo>
                <a:close/>
              </a:path>
              <a:path w="1605914" h="1092200">
                <a:moveTo>
                  <a:pt x="546879" y="810368"/>
                </a:moveTo>
                <a:lnTo>
                  <a:pt x="293992" y="810368"/>
                </a:lnTo>
                <a:lnTo>
                  <a:pt x="305311" y="799113"/>
                </a:lnTo>
                <a:lnTo>
                  <a:pt x="305311" y="787858"/>
                </a:lnTo>
                <a:lnTo>
                  <a:pt x="327927" y="731594"/>
                </a:lnTo>
                <a:lnTo>
                  <a:pt x="339235" y="709072"/>
                </a:lnTo>
                <a:lnTo>
                  <a:pt x="350542" y="675307"/>
                </a:lnTo>
                <a:lnTo>
                  <a:pt x="384455" y="652797"/>
                </a:lnTo>
                <a:lnTo>
                  <a:pt x="395763" y="641541"/>
                </a:lnTo>
                <a:lnTo>
                  <a:pt x="441005" y="630298"/>
                </a:lnTo>
                <a:lnTo>
                  <a:pt x="474917" y="641541"/>
                </a:lnTo>
                <a:lnTo>
                  <a:pt x="811337" y="641541"/>
                </a:lnTo>
                <a:lnTo>
                  <a:pt x="712393" y="697817"/>
                </a:lnTo>
                <a:lnTo>
                  <a:pt x="587996" y="787858"/>
                </a:lnTo>
                <a:lnTo>
                  <a:pt x="546879" y="810368"/>
                </a:lnTo>
                <a:close/>
              </a:path>
              <a:path w="1605914" h="1092200">
                <a:moveTo>
                  <a:pt x="33923" y="1091746"/>
                </a:moveTo>
                <a:lnTo>
                  <a:pt x="0" y="1091746"/>
                </a:lnTo>
                <a:lnTo>
                  <a:pt x="22615" y="979195"/>
                </a:lnTo>
                <a:lnTo>
                  <a:pt x="33923" y="889154"/>
                </a:lnTo>
                <a:lnTo>
                  <a:pt x="33923" y="855389"/>
                </a:lnTo>
                <a:lnTo>
                  <a:pt x="45231" y="832890"/>
                </a:lnTo>
                <a:lnTo>
                  <a:pt x="79143" y="799113"/>
                </a:lnTo>
                <a:lnTo>
                  <a:pt x="113078" y="776603"/>
                </a:lnTo>
                <a:lnTo>
                  <a:pt x="147001" y="742837"/>
                </a:lnTo>
                <a:lnTo>
                  <a:pt x="158309" y="720339"/>
                </a:lnTo>
                <a:lnTo>
                  <a:pt x="169606" y="720339"/>
                </a:lnTo>
                <a:lnTo>
                  <a:pt x="192221" y="754093"/>
                </a:lnTo>
                <a:lnTo>
                  <a:pt x="237464" y="787858"/>
                </a:lnTo>
                <a:lnTo>
                  <a:pt x="271376" y="799113"/>
                </a:lnTo>
                <a:lnTo>
                  <a:pt x="293992" y="810368"/>
                </a:lnTo>
                <a:lnTo>
                  <a:pt x="546879" y="810368"/>
                </a:lnTo>
                <a:lnTo>
                  <a:pt x="135694" y="1035482"/>
                </a:lnTo>
                <a:lnTo>
                  <a:pt x="90451" y="1046726"/>
                </a:lnTo>
                <a:lnTo>
                  <a:pt x="56539" y="1069236"/>
                </a:lnTo>
                <a:lnTo>
                  <a:pt x="33923" y="1091746"/>
                </a:lnTo>
                <a:close/>
              </a:path>
            </a:pathLst>
          </a:custGeom>
          <a:solidFill>
            <a:srgbClr val="6D6C1A"/>
          </a:solidFill>
        </p:spPr>
        <p:txBody>
          <a:bodyPr wrap="square" lIns="0" tIns="0" rIns="0" bIns="0" rtlCol="0"/>
          <a:lstStyle/>
          <a:p>
            <a:endParaRPr/>
          </a:p>
        </p:txBody>
      </p:sp>
    </p:spTree>
    <p:extLst>
      <p:ext uri="{BB962C8B-B14F-4D97-AF65-F5344CB8AC3E}">
        <p14:creationId xmlns:p14="http://schemas.microsoft.com/office/powerpoint/2010/main" val="2500308549"/>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70</TotalTime>
  <Words>1556</Words>
  <Application>Microsoft Office PowerPoint</Application>
  <PresentationFormat>Widescreen</PresentationFormat>
  <Paragraphs>154</Paragraphs>
  <Slides>22</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.AppleSystemUIFont</vt:lpstr>
      <vt:lpstr>Arial</vt:lpstr>
      <vt:lpstr>Calibri</vt:lpstr>
      <vt:lpstr>Open Sans</vt:lpstr>
      <vt:lpstr>Open Sans SemiBold</vt:lpstr>
      <vt:lpstr>2_Office Theme</vt:lpstr>
      <vt:lpstr>3_Office Theme</vt:lpstr>
      <vt:lpstr>Service Learning with a Smile</vt:lpstr>
      <vt:lpstr>PowerPoint Presentation</vt:lpstr>
      <vt:lpstr>What is Service Learning?</vt:lpstr>
      <vt:lpstr>How do you get started?</vt:lpstr>
      <vt:lpstr>Step 1: Identify a concern </vt:lpstr>
      <vt:lpstr>Teenage Needs</vt:lpstr>
      <vt:lpstr>Elderly</vt:lpstr>
      <vt:lpstr>Your School </vt:lpstr>
      <vt:lpstr>Your Neighborhood </vt:lpstr>
      <vt:lpstr>The Environment</vt:lpstr>
      <vt:lpstr>Research the Concern</vt:lpstr>
      <vt:lpstr>Discuss the Research, Share Ideas</vt:lpstr>
      <vt:lpstr>Sample Plan </vt:lpstr>
      <vt:lpstr>Step 2: Set a Goal </vt:lpstr>
      <vt:lpstr>Step 3: Form a Plan</vt:lpstr>
      <vt:lpstr>Step 4: Execute the Plan </vt:lpstr>
      <vt:lpstr>Step 5: Follow up and Reflect – Review the Outcome </vt:lpstr>
      <vt:lpstr>Showcase the results</vt:lpstr>
      <vt:lpstr>PowerPoint Presentation</vt:lpstr>
      <vt:lpstr>Resource and References</vt:lpstr>
      <vt:lpstr>Resource and References</vt:lpstr>
      <vt:lpstr>Resource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10</cp:revision>
  <cp:lastPrinted>2017-07-07T16:17:37Z</cp:lastPrinted>
  <dcterms:created xsi:type="dcterms:W3CDTF">2017-07-11T23:58:30Z</dcterms:created>
  <dcterms:modified xsi:type="dcterms:W3CDTF">2018-01-04T19:02:11Z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