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2" r:id="rId1"/>
  </p:sldMasterIdLst>
  <p:notesMasterIdLst>
    <p:notesMasterId r:id="rId16"/>
  </p:notesMasterIdLst>
  <p:sldIdLst>
    <p:sldId id="256" r:id="rId2"/>
    <p:sldId id="272" r:id="rId3"/>
    <p:sldId id="277" r:id="rId4"/>
    <p:sldId id="261" r:id="rId5"/>
    <p:sldId id="262" r:id="rId6"/>
    <p:sldId id="280" r:id="rId7"/>
    <p:sldId id="271" r:id="rId8"/>
    <p:sldId id="264" r:id="rId9"/>
    <p:sldId id="279" r:id="rId10"/>
    <p:sldId id="278" r:id="rId11"/>
    <p:sldId id="273" r:id="rId12"/>
    <p:sldId id="274" r:id="rId13"/>
    <p:sldId id="275" r:id="rId14"/>
    <p:sldId id="27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FF"/>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77917" autoAdjust="0"/>
  </p:normalViewPr>
  <p:slideViewPr>
    <p:cSldViewPr snapToGrid="0">
      <p:cViewPr varScale="1">
        <p:scale>
          <a:sx n="54" d="100"/>
          <a:sy n="54" d="100"/>
        </p:scale>
        <p:origin x="888" y="72"/>
      </p:cViewPr>
      <p:guideLst/>
    </p:cSldViewPr>
  </p:slideViewPr>
  <p:notesTextViewPr>
    <p:cViewPr>
      <p:scale>
        <a:sx n="1" d="1"/>
        <a:sy n="1" d="1"/>
      </p:scale>
      <p:origin x="0" y="0"/>
    </p:cViewPr>
  </p:notesTextViewPr>
  <p:notesViewPr>
    <p:cSldViewPr snapToGrid="0">
      <p:cViewPr varScale="1">
        <p:scale>
          <a:sx n="67" d="100"/>
          <a:sy n="67" d="100"/>
        </p:scale>
        <p:origin x="2196"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CD671C-F93F-41FF-B328-D85FA3B90BF3}" type="doc">
      <dgm:prSet loTypeId="urn:microsoft.com/office/officeart/2005/8/layout/default" loCatId="list" qsTypeId="urn:microsoft.com/office/officeart/2005/8/quickstyle/3d3" qsCatId="3D" csTypeId="urn:microsoft.com/office/officeart/2005/8/colors/colorful1" csCatId="colorful" phldr="1"/>
      <dgm:spPr/>
      <dgm:t>
        <a:bodyPr/>
        <a:lstStyle/>
        <a:p>
          <a:endParaRPr lang="en-US"/>
        </a:p>
      </dgm:t>
    </dgm:pt>
    <dgm:pt modelId="{232E1EC9-81D7-4E04-B6FC-B9D2F4B13890}">
      <dgm:prSet phldrT="[Text]"/>
      <dgm:spPr/>
      <dgm:t>
        <a:bodyPr/>
        <a:lstStyle/>
        <a:p>
          <a:r>
            <a:rPr lang="en-US" dirty="0" smtClean="0"/>
            <a:t>Airlines</a:t>
          </a:r>
          <a:endParaRPr lang="en-US" dirty="0"/>
        </a:p>
      </dgm:t>
    </dgm:pt>
    <dgm:pt modelId="{7E3CA682-EC66-409F-B1A7-E9507CAE3E2B}" type="parTrans" cxnId="{4DD2E962-4EDC-4DFE-8E4A-9F119C337FEF}">
      <dgm:prSet/>
      <dgm:spPr/>
      <dgm:t>
        <a:bodyPr/>
        <a:lstStyle/>
        <a:p>
          <a:endParaRPr lang="en-US"/>
        </a:p>
      </dgm:t>
    </dgm:pt>
    <dgm:pt modelId="{2B0A4426-9DE3-4C10-BF68-7714FE5DA75F}" type="sibTrans" cxnId="{4DD2E962-4EDC-4DFE-8E4A-9F119C337FEF}">
      <dgm:prSet/>
      <dgm:spPr/>
      <dgm:t>
        <a:bodyPr/>
        <a:lstStyle/>
        <a:p>
          <a:endParaRPr lang="en-US"/>
        </a:p>
      </dgm:t>
    </dgm:pt>
    <dgm:pt modelId="{5C6B4DBD-9742-4207-AE7F-F48BB3629ACB}">
      <dgm:prSet phldrT="[Text]"/>
      <dgm:spPr/>
      <dgm:t>
        <a:bodyPr/>
        <a:lstStyle/>
        <a:p>
          <a:r>
            <a:rPr lang="en-US" dirty="0" smtClean="0"/>
            <a:t>Cruise Lines</a:t>
          </a:r>
          <a:endParaRPr lang="en-US" dirty="0"/>
        </a:p>
      </dgm:t>
    </dgm:pt>
    <dgm:pt modelId="{F2994DD6-3977-4CD7-8B0E-A9443F3CB320}" type="parTrans" cxnId="{EA28052C-A9D7-4C59-97E1-D0EBC62DCBAB}">
      <dgm:prSet/>
      <dgm:spPr/>
      <dgm:t>
        <a:bodyPr/>
        <a:lstStyle/>
        <a:p>
          <a:endParaRPr lang="en-US"/>
        </a:p>
      </dgm:t>
    </dgm:pt>
    <dgm:pt modelId="{676DAF6B-389F-40F5-98B0-F2FEA5DF5AE4}" type="sibTrans" cxnId="{EA28052C-A9D7-4C59-97E1-D0EBC62DCBAB}">
      <dgm:prSet/>
      <dgm:spPr/>
      <dgm:t>
        <a:bodyPr/>
        <a:lstStyle/>
        <a:p>
          <a:endParaRPr lang="en-US"/>
        </a:p>
      </dgm:t>
    </dgm:pt>
    <dgm:pt modelId="{9426E6E1-7432-42D0-AD27-93F333F9CCC2}">
      <dgm:prSet phldrT="[Text]"/>
      <dgm:spPr/>
      <dgm:t>
        <a:bodyPr/>
        <a:lstStyle/>
        <a:p>
          <a:r>
            <a:rPr lang="en-US" dirty="0" smtClean="0"/>
            <a:t>Car Rentals</a:t>
          </a:r>
          <a:endParaRPr lang="en-US" dirty="0"/>
        </a:p>
      </dgm:t>
    </dgm:pt>
    <dgm:pt modelId="{120475E2-CDDC-4758-9E9B-31BF9EEE06D0}" type="parTrans" cxnId="{720E8409-FD61-4944-AB85-B0E414F8FC70}">
      <dgm:prSet/>
      <dgm:spPr/>
      <dgm:t>
        <a:bodyPr/>
        <a:lstStyle/>
        <a:p>
          <a:endParaRPr lang="en-US"/>
        </a:p>
      </dgm:t>
    </dgm:pt>
    <dgm:pt modelId="{54DC5B20-4AAF-4FD8-B28D-0999D0E60449}" type="sibTrans" cxnId="{720E8409-FD61-4944-AB85-B0E414F8FC70}">
      <dgm:prSet/>
      <dgm:spPr/>
      <dgm:t>
        <a:bodyPr/>
        <a:lstStyle/>
        <a:p>
          <a:endParaRPr lang="en-US"/>
        </a:p>
      </dgm:t>
    </dgm:pt>
    <dgm:pt modelId="{A89995E8-1E5A-4C22-AB3E-5CCF911E1B9A}">
      <dgm:prSet phldrT="[Text]"/>
      <dgm:spPr/>
      <dgm:t>
        <a:bodyPr/>
        <a:lstStyle/>
        <a:p>
          <a:r>
            <a:rPr lang="en-US" dirty="0" smtClean="0"/>
            <a:t>Taxi and Ferry Services</a:t>
          </a:r>
          <a:endParaRPr lang="en-US" dirty="0"/>
        </a:p>
      </dgm:t>
    </dgm:pt>
    <dgm:pt modelId="{5D152354-EBC9-428E-A9F8-3F4466F68086}" type="parTrans" cxnId="{FAE99B1C-9DED-4DB6-886B-1BD104DBFAF6}">
      <dgm:prSet/>
      <dgm:spPr/>
      <dgm:t>
        <a:bodyPr/>
        <a:lstStyle/>
        <a:p>
          <a:endParaRPr lang="en-US"/>
        </a:p>
      </dgm:t>
    </dgm:pt>
    <dgm:pt modelId="{74D1ED0E-64A2-4888-B23A-2A21B72880D0}" type="sibTrans" cxnId="{FAE99B1C-9DED-4DB6-886B-1BD104DBFAF6}">
      <dgm:prSet/>
      <dgm:spPr/>
      <dgm:t>
        <a:bodyPr/>
        <a:lstStyle/>
        <a:p>
          <a:endParaRPr lang="en-US"/>
        </a:p>
      </dgm:t>
    </dgm:pt>
    <dgm:pt modelId="{FB8290B4-BA38-4D02-ADE9-E3E2AC9DC750}">
      <dgm:prSet phldrT="[Text]"/>
      <dgm:spPr/>
      <dgm:t>
        <a:bodyPr/>
        <a:lstStyle/>
        <a:p>
          <a:r>
            <a:rPr lang="en-US" dirty="0" smtClean="0"/>
            <a:t>Train and Bus Services</a:t>
          </a:r>
          <a:endParaRPr lang="en-US" dirty="0"/>
        </a:p>
      </dgm:t>
    </dgm:pt>
    <dgm:pt modelId="{A91C3874-B63C-4897-BE18-86D0592653C8}" type="parTrans" cxnId="{C045ED66-2822-4988-9AF1-A0FAD7F9D982}">
      <dgm:prSet/>
      <dgm:spPr/>
      <dgm:t>
        <a:bodyPr/>
        <a:lstStyle/>
        <a:p>
          <a:endParaRPr lang="en-US"/>
        </a:p>
      </dgm:t>
    </dgm:pt>
    <dgm:pt modelId="{BC23180F-A2BA-4118-9B3E-B7E5FFF40DFB}" type="sibTrans" cxnId="{C045ED66-2822-4988-9AF1-A0FAD7F9D982}">
      <dgm:prSet/>
      <dgm:spPr/>
      <dgm:t>
        <a:bodyPr/>
        <a:lstStyle/>
        <a:p>
          <a:endParaRPr lang="en-US"/>
        </a:p>
      </dgm:t>
    </dgm:pt>
    <dgm:pt modelId="{69FB2CC8-3092-4897-B15A-08EBF036FD66}" type="pres">
      <dgm:prSet presAssocID="{EACD671C-F93F-41FF-B328-D85FA3B90BF3}" presName="diagram" presStyleCnt="0">
        <dgm:presLayoutVars>
          <dgm:dir/>
          <dgm:resizeHandles val="exact"/>
        </dgm:presLayoutVars>
      </dgm:prSet>
      <dgm:spPr/>
      <dgm:t>
        <a:bodyPr/>
        <a:lstStyle/>
        <a:p>
          <a:endParaRPr lang="en-US"/>
        </a:p>
      </dgm:t>
    </dgm:pt>
    <dgm:pt modelId="{F92C3B0C-AFB2-4B7A-AA5D-23A8830BAD5D}" type="pres">
      <dgm:prSet presAssocID="{232E1EC9-81D7-4E04-B6FC-B9D2F4B13890}" presName="node" presStyleLbl="node1" presStyleIdx="0" presStyleCnt="5">
        <dgm:presLayoutVars>
          <dgm:bulletEnabled val="1"/>
        </dgm:presLayoutVars>
      </dgm:prSet>
      <dgm:spPr/>
      <dgm:t>
        <a:bodyPr/>
        <a:lstStyle/>
        <a:p>
          <a:endParaRPr lang="en-US"/>
        </a:p>
      </dgm:t>
    </dgm:pt>
    <dgm:pt modelId="{A193545F-BDC3-45F7-8536-5C61E513F67D}" type="pres">
      <dgm:prSet presAssocID="{2B0A4426-9DE3-4C10-BF68-7714FE5DA75F}" presName="sibTrans" presStyleCnt="0"/>
      <dgm:spPr/>
      <dgm:t>
        <a:bodyPr/>
        <a:lstStyle/>
        <a:p>
          <a:endParaRPr lang="en-US"/>
        </a:p>
      </dgm:t>
    </dgm:pt>
    <dgm:pt modelId="{CE4600BB-A769-4993-8E60-50FC6B5A6D9B}" type="pres">
      <dgm:prSet presAssocID="{9426E6E1-7432-42D0-AD27-93F333F9CCC2}" presName="node" presStyleLbl="node1" presStyleIdx="1" presStyleCnt="5">
        <dgm:presLayoutVars>
          <dgm:bulletEnabled val="1"/>
        </dgm:presLayoutVars>
      </dgm:prSet>
      <dgm:spPr/>
      <dgm:t>
        <a:bodyPr/>
        <a:lstStyle/>
        <a:p>
          <a:endParaRPr lang="en-US"/>
        </a:p>
      </dgm:t>
    </dgm:pt>
    <dgm:pt modelId="{C7B0A1F3-6919-4F99-AF5A-08DF763A538D}" type="pres">
      <dgm:prSet presAssocID="{54DC5B20-4AAF-4FD8-B28D-0999D0E60449}" presName="sibTrans" presStyleCnt="0"/>
      <dgm:spPr/>
      <dgm:t>
        <a:bodyPr/>
        <a:lstStyle/>
        <a:p>
          <a:endParaRPr lang="en-US"/>
        </a:p>
      </dgm:t>
    </dgm:pt>
    <dgm:pt modelId="{0DA5C832-8D2C-4770-9413-72D1FFA393E4}" type="pres">
      <dgm:prSet presAssocID="{5C6B4DBD-9742-4207-AE7F-F48BB3629ACB}" presName="node" presStyleLbl="node1" presStyleIdx="2" presStyleCnt="5">
        <dgm:presLayoutVars>
          <dgm:bulletEnabled val="1"/>
        </dgm:presLayoutVars>
      </dgm:prSet>
      <dgm:spPr/>
      <dgm:t>
        <a:bodyPr/>
        <a:lstStyle/>
        <a:p>
          <a:endParaRPr lang="en-US"/>
        </a:p>
      </dgm:t>
    </dgm:pt>
    <dgm:pt modelId="{B93ECFFF-A312-45F9-97D9-A62C6D86721F}" type="pres">
      <dgm:prSet presAssocID="{676DAF6B-389F-40F5-98B0-F2FEA5DF5AE4}" presName="sibTrans" presStyleCnt="0"/>
      <dgm:spPr/>
      <dgm:t>
        <a:bodyPr/>
        <a:lstStyle/>
        <a:p>
          <a:endParaRPr lang="en-US"/>
        </a:p>
      </dgm:t>
    </dgm:pt>
    <dgm:pt modelId="{6561FC1F-DB30-4BD8-884D-5F94E462C0B9}" type="pres">
      <dgm:prSet presAssocID="{A89995E8-1E5A-4C22-AB3E-5CCF911E1B9A}" presName="node" presStyleLbl="node1" presStyleIdx="3" presStyleCnt="5">
        <dgm:presLayoutVars>
          <dgm:bulletEnabled val="1"/>
        </dgm:presLayoutVars>
      </dgm:prSet>
      <dgm:spPr/>
      <dgm:t>
        <a:bodyPr/>
        <a:lstStyle/>
        <a:p>
          <a:endParaRPr lang="en-US"/>
        </a:p>
      </dgm:t>
    </dgm:pt>
    <dgm:pt modelId="{94D67E73-911F-42D3-956F-772D2B0D81F7}" type="pres">
      <dgm:prSet presAssocID="{74D1ED0E-64A2-4888-B23A-2A21B72880D0}" presName="sibTrans" presStyleCnt="0"/>
      <dgm:spPr/>
      <dgm:t>
        <a:bodyPr/>
        <a:lstStyle/>
        <a:p>
          <a:endParaRPr lang="en-US"/>
        </a:p>
      </dgm:t>
    </dgm:pt>
    <dgm:pt modelId="{ED0D5F18-7DDB-4198-8DA9-F781339FA971}" type="pres">
      <dgm:prSet presAssocID="{FB8290B4-BA38-4D02-ADE9-E3E2AC9DC750}" presName="node" presStyleLbl="node1" presStyleIdx="4" presStyleCnt="5">
        <dgm:presLayoutVars>
          <dgm:bulletEnabled val="1"/>
        </dgm:presLayoutVars>
      </dgm:prSet>
      <dgm:spPr/>
      <dgm:t>
        <a:bodyPr/>
        <a:lstStyle/>
        <a:p>
          <a:endParaRPr lang="en-US"/>
        </a:p>
      </dgm:t>
    </dgm:pt>
  </dgm:ptLst>
  <dgm:cxnLst>
    <dgm:cxn modelId="{2CCE4790-3ACF-4F3D-A972-333846F4E6C2}" type="presOf" srcId="{232E1EC9-81D7-4E04-B6FC-B9D2F4B13890}" destId="{F92C3B0C-AFB2-4B7A-AA5D-23A8830BAD5D}" srcOrd="0" destOrd="0" presId="urn:microsoft.com/office/officeart/2005/8/layout/default"/>
    <dgm:cxn modelId="{C045ED66-2822-4988-9AF1-A0FAD7F9D982}" srcId="{EACD671C-F93F-41FF-B328-D85FA3B90BF3}" destId="{FB8290B4-BA38-4D02-ADE9-E3E2AC9DC750}" srcOrd="4" destOrd="0" parTransId="{A91C3874-B63C-4897-BE18-86D0592653C8}" sibTransId="{BC23180F-A2BA-4118-9B3E-B7E5FFF40DFB}"/>
    <dgm:cxn modelId="{EAF07F8B-AC18-413C-B00F-75A6716AD369}" type="presOf" srcId="{FB8290B4-BA38-4D02-ADE9-E3E2AC9DC750}" destId="{ED0D5F18-7DDB-4198-8DA9-F781339FA971}" srcOrd="0" destOrd="0" presId="urn:microsoft.com/office/officeart/2005/8/layout/default"/>
    <dgm:cxn modelId="{720E8409-FD61-4944-AB85-B0E414F8FC70}" srcId="{EACD671C-F93F-41FF-B328-D85FA3B90BF3}" destId="{9426E6E1-7432-42D0-AD27-93F333F9CCC2}" srcOrd="1" destOrd="0" parTransId="{120475E2-CDDC-4758-9E9B-31BF9EEE06D0}" sibTransId="{54DC5B20-4AAF-4FD8-B28D-0999D0E60449}"/>
    <dgm:cxn modelId="{9713210E-690E-4773-8377-E59C0834E80F}" type="presOf" srcId="{A89995E8-1E5A-4C22-AB3E-5CCF911E1B9A}" destId="{6561FC1F-DB30-4BD8-884D-5F94E462C0B9}" srcOrd="0" destOrd="0" presId="urn:microsoft.com/office/officeart/2005/8/layout/default"/>
    <dgm:cxn modelId="{FAE99B1C-9DED-4DB6-886B-1BD104DBFAF6}" srcId="{EACD671C-F93F-41FF-B328-D85FA3B90BF3}" destId="{A89995E8-1E5A-4C22-AB3E-5CCF911E1B9A}" srcOrd="3" destOrd="0" parTransId="{5D152354-EBC9-428E-A9F8-3F4466F68086}" sibTransId="{74D1ED0E-64A2-4888-B23A-2A21B72880D0}"/>
    <dgm:cxn modelId="{BCEC5B25-4054-48B1-A230-04A3E3154246}" type="presOf" srcId="{5C6B4DBD-9742-4207-AE7F-F48BB3629ACB}" destId="{0DA5C832-8D2C-4770-9413-72D1FFA393E4}" srcOrd="0" destOrd="0" presId="urn:microsoft.com/office/officeart/2005/8/layout/default"/>
    <dgm:cxn modelId="{4DD2E962-4EDC-4DFE-8E4A-9F119C337FEF}" srcId="{EACD671C-F93F-41FF-B328-D85FA3B90BF3}" destId="{232E1EC9-81D7-4E04-B6FC-B9D2F4B13890}" srcOrd="0" destOrd="0" parTransId="{7E3CA682-EC66-409F-B1A7-E9507CAE3E2B}" sibTransId="{2B0A4426-9DE3-4C10-BF68-7714FE5DA75F}"/>
    <dgm:cxn modelId="{6C4F21DB-E713-465D-8728-C97EE252DCB1}" type="presOf" srcId="{9426E6E1-7432-42D0-AD27-93F333F9CCC2}" destId="{CE4600BB-A769-4993-8E60-50FC6B5A6D9B}" srcOrd="0" destOrd="0" presId="urn:microsoft.com/office/officeart/2005/8/layout/default"/>
    <dgm:cxn modelId="{0B6DE311-E509-4887-8BBA-55273120D591}" type="presOf" srcId="{EACD671C-F93F-41FF-B328-D85FA3B90BF3}" destId="{69FB2CC8-3092-4897-B15A-08EBF036FD66}" srcOrd="0" destOrd="0" presId="urn:microsoft.com/office/officeart/2005/8/layout/default"/>
    <dgm:cxn modelId="{EA28052C-A9D7-4C59-97E1-D0EBC62DCBAB}" srcId="{EACD671C-F93F-41FF-B328-D85FA3B90BF3}" destId="{5C6B4DBD-9742-4207-AE7F-F48BB3629ACB}" srcOrd="2" destOrd="0" parTransId="{F2994DD6-3977-4CD7-8B0E-A9443F3CB320}" sibTransId="{676DAF6B-389F-40F5-98B0-F2FEA5DF5AE4}"/>
    <dgm:cxn modelId="{C29972E3-2F63-4442-BE94-A4782839BE7E}" type="presParOf" srcId="{69FB2CC8-3092-4897-B15A-08EBF036FD66}" destId="{F92C3B0C-AFB2-4B7A-AA5D-23A8830BAD5D}" srcOrd="0" destOrd="0" presId="urn:microsoft.com/office/officeart/2005/8/layout/default"/>
    <dgm:cxn modelId="{15872C11-5580-468B-86CF-9FBE601BF1B4}" type="presParOf" srcId="{69FB2CC8-3092-4897-B15A-08EBF036FD66}" destId="{A193545F-BDC3-45F7-8536-5C61E513F67D}" srcOrd="1" destOrd="0" presId="urn:microsoft.com/office/officeart/2005/8/layout/default"/>
    <dgm:cxn modelId="{568A3933-F994-4984-A121-B7CEBC4BC251}" type="presParOf" srcId="{69FB2CC8-3092-4897-B15A-08EBF036FD66}" destId="{CE4600BB-A769-4993-8E60-50FC6B5A6D9B}" srcOrd="2" destOrd="0" presId="urn:microsoft.com/office/officeart/2005/8/layout/default"/>
    <dgm:cxn modelId="{C02C738D-232D-484B-959C-150E76514005}" type="presParOf" srcId="{69FB2CC8-3092-4897-B15A-08EBF036FD66}" destId="{C7B0A1F3-6919-4F99-AF5A-08DF763A538D}" srcOrd="3" destOrd="0" presId="urn:microsoft.com/office/officeart/2005/8/layout/default"/>
    <dgm:cxn modelId="{C473D18B-F212-40C1-B302-1B9B0F94A2C2}" type="presParOf" srcId="{69FB2CC8-3092-4897-B15A-08EBF036FD66}" destId="{0DA5C832-8D2C-4770-9413-72D1FFA393E4}" srcOrd="4" destOrd="0" presId="urn:microsoft.com/office/officeart/2005/8/layout/default"/>
    <dgm:cxn modelId="{55D3AF11-F715-437D-8D68-C43A75E64A9D}" type="presParOf" srcId="{69FB2CC8-3092-4897-B15A-08EBF036FD66}" destId="{B93ECFFF-A312-45F9-97D9-A62C6D86721F}" srcOrd="5" destOrd="0" presId="urn:microsoft.com/office/officeart/2005/8/layout/default"/>
    <dgm:cxn modelId="{8F38B2FF-96B2-40C2-9441-D43ECB2392F8}" type="presParOf" srcId="{69FB2CC8-3092-4897-B15A-08EBF036FD66}" destId="{6561FC1F-DB30-4BD8-884D-5F94E462C0B9}" srcOrd="6" destOrd="0" presId="urn:microsoft.com/office/officeart/2005/8/layout/default"/>
    <dgm:cxn modelId="{DF8FDAB3-277F-4FAD-9F4B-F50FC2956DB1}" type="presParOf" srcId="{69FB2CC8-3092-4897-B15A-08EBF036FD66}" destId="{94D67E73-911F-42D3-956F-772D2B0D81F7}" srcOrd="7" destOrd="0" presId="urn:microsoft.com/office/officeart/2005/8/layout/default"/>
    <dgm:cxn modelId="{A99EF588-59F6-4986-8F54-9C69C07437DB}" type="presParOf" srcId="{69FB2CC8-3092-4897-B15A-08EBF036FD66}" destId="{ED0D5F18-7DDB-4198-8DA9-F781339FA971}"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766458-D605-44C6-B21E-563EACC7977B}" type="doc">
      <dgm:prSet loTypeId="urn:microsoft.com/office/officeart/2005/8/layout/default" loCatId="list" qsTypeId="urn:microsoft.com/office/officeart/2005/8/quickstyle/3d3" qsCatId="3D" csTypeId="urn:microsoft.com/office/officeart/2005/8/colors/colorful2" csCatId="colorful" phldr="1"/>
      <dgm:spPr/>
      <dgm:t>
        <a:bodyPr/>
        <a:lstStyle/>
        <a:p>
          <a:endParaRPr lang="en-US"/>
        </a:p>
      </dgm:t>
    </dgm:pt>
    <dgm:pt modelId="{60C4B4F9-73EC-4081-9891-415CD346A4F5}">
      <dgm:prSet phldrT="[Text]"/>
      <dgm:spPr/>
      <dgm:t>
        <a:bodyPr/>
        <a:lstStyle/>
        <a:p>
          <a:r>
            <a:rPr lang="en-US" dirty="0" smtClean="0"/>
            <a:t>Tour Operators</a:t>
          </a:r>
          <a:endParaRPr lang="en-US" dirty="0"/>
        </a:p>
      </dgm:t>
    </dgm:pt>
    <dgm:pt modelId="{824252E3-EAE0-44F3-BE44-B99086500485}" type="parTrans" cxnId="{1B065E52-575E-4B81-937B-544DCED72084}">
      <dgm:prSet/>
      <dgm:spPr/>
      <dgm:t>
        <a:bodyPr/>
        <a:lstStyle/>
        <a:p>
          <a:endParaRPr lang="en-US"/>
        </a:p>
      </dgm:t>
    </dgm:pt>
    <dgm:pt modelId="{7D0AE6CB-4B0D-4C13-96E1-B68AC1BD14A0}" type="sibTrans" cxnId="{1B065E52-575E-4B81-937B-544DCED72084}">
      <dgm:prSet/>
      <dgm:spPr/>
      <dgm:t>
        <a:bodyPr/>
        <a:lstStyle/>
        <a:p>
          <a:endParaRPr lang="en-US"/>
        </a:p>
      </dgm:t>
    </dgm:pt>
    <dgm:pt modelId="{64C9E925-EF81-43AD-91D2-E2FB667C52FC}">
      <dgm:prSet phldrT="[Text]"/>
      <dgm:spPr/>
      <dgm:t>
        <a:bodyPr/>
        <a:lstStyle/>
        <a:p>
          <a:r>
            <a:rPr lang="en-US" dirty="0" smtClean="0"/>
            <a:t>Travel Agencies</a:t>
          </a:r>
          <a:endParaRPr lang="en-US" dirty="0"/>
        </a:p>
      </dgm:t>
    </dgm:pt>
    <dgm:pt modelId="{5B60443F-682A-40F3-824F-9820957B38AD}" type="parTrans" cxnId="{9837DD80-DC74-41F7-B2CC-1A0ED3E468C9}">
      <dgm:prSet/>
      <dgm:spPr/>
      <dgm:t>
        <a:bodyPr/>
        <a:lstStyle/>
        <a:p>
          <a:endParaRPr lang="en-US"/>
        </a:p>
      </dgm:t>
    </dgm:pt>
    <dgm:pt modelId="{C7146139-300B-456B-A8E3-3BF94E9C9644}" type="sibTrans" cxnId="{9837DD80-DC74-41F7-B2CC-1A0ED3E468C9}">
      <dgm:prSet/>
      <dgm:spPr/>
      <dgm:t>
        <a:bodyPr/>
        <a:lstStyle/>
        <a:p>
          <a:endParaRPr lang="en-US"/>
        </a:p>
      </dgm:t>
    </dgm:pt>
    <dgm:pt modelId="{7BE40A2F-6312-4498-B228-4CD59BB1602A}">
      <dgm:prSet phldrT="[Text]"/>
      <dgm:spPr/>
      <dgm:t>
        <a:bodyPr/>
        <a:lstStyle/>
        <a:p>
          <a:r>
            <a:rPr lang="en-US" dirty="0" smtClean="0"/>
            <a:t>Travel and Tourism Offices</a:t>
          </a:r>
          <a:endParaRPr lang="en-US" dirty="0"/>
        </a:p>
      </dgm:t>
    </dgm:pt>
    <dgm:pt modelId="{322DAE28-4394-4530-BCC7-044D46C86EB4}" type="parTrans" cxnId="{62423C7B-49B4-4BD8-91CD-4558BCF80E2A}">
      <dgm:prSet/>
      <dgm:spPr/>
      <dgm:t>
        <a:bodyPr/>
        <a:lstStyle/>
        <a:p>
          <a:endParaRPr lang="en-US"/>
        </a:p>
      </dgm:t>
    </dgm:pt>
    <dgm:pt modelId="{34F98252-8B30-4F26-AE54-C000CC4DFA04}" type="sibTrans" cxnId="{62423C7B-49B4-4BD8-91CD-4558BCF80E2A}">
      <dgm:prSet/>
      <dgm:spPr/>
      <dgm:t>
        <a:bodyPr/>
        <a:lstStyle/>
        <a:p>
          <a:endParaRPr lang="en-US"/>
        </a:p>
      </dgm:t>
    </dgm:pt>
    <dgm:pt modelId="{D73D4768-88C0-418D-AF54-1C688A37349D}">
      <dgm:prSet phldrT="[Text]"/>
      <dgm:spPr/>
      <dgm:t>
        <a:bodyPr/>
        <a:lstStyle/>
        <a:p>
          <a:r>
            <a:rPr lang="en-US" dirty="0" smtClean="0"/>
            <a:t>Cruise Companies</a:t>
          </a:r>
          <a:endParaRPr lang="en-US" dirty="0"/>
        </a:p>
      </dgm:t>
    </dgm:pt>
    <dgm:pt modelId="{31841039-2049-4702-9DE8-79C3A8BCE8C4}" type="parTrans" cxnId="{5D22A1B9-FB8C-4B38-9283-94CF314229BB}">
      <dgm:prSet/>
      <dgm:spPr/>
      <dgm:t>
        <a:bodyPr/>
        <a:lstStyle/>
        <a:p>
          <a:endParaRPr lang="en-US"/>
        </a:p>
      </dgm:t>
    </dgm:pt>
    <dgm:pt modelId="{641D6919-4DE5-4858-8E19-2A7816F8FAB4}" type="sibTrans" cxnId="{5D22A1B9-FB8C-4B38-9283-94CF314229BB}">
      <dgm:prSet/>
      <dgm:spPr/>
      <dgm:t>
        <a:bodyPr/>
        <a:lstStyle/>
        <a:p>
          <a:endParaRPr lang="en-US"/>
        </a:p>
      </dgm:t>
    </dgm:pt>
    <dgm:pt modelId="{F0F4DBE4-95E6-49A6-BE6E-8BF1ACBD4567}">
      <dgm:prSet phldrT="[Text]"/>
      <dgm:spPr/>
      <dgm:t>
        <a:bodyPr/>
        <a:lstStyle/>
        <a:p>
          <a:r>
            <a:rPr lang="en-US" dirty="0" smtClean="0"/>
            <a:t>Meeting and Convention Planners</a:t>
          </a:r>
          <a:endParaRPr lang="en-US" dirty="0"/>
        </a:p>
      </dgm:t>
    </dgm:pt>
    <dgm:pt modelId="{3E8340F3-0C80-4A28-9EB7-5CC58F5BA807}" type="parTrans" cxnId="{92E80C24-45F4-45ED-AEF1-FBC8AC65D7BC}">
      <dgm:prSet/>
      <dgm:spPr/>
      <dgm:t>
        <a:bodyPr/>
        <a:lstStyle/>
        <a:p>
          <a:endParaRPr lang="en-US"/>
        </a:p>
      </dgm:t>
    </dgm:pt>
    <dgm:pt modelId="{B7D93AF1-0682-4B9E-9588-5616D0BBCEE2}" type="sibTrans" cxnId="{92E80C24-45F4-45ED-AEF1-FBC8AC65D7BC}">
      <dgm:prSet/>
      <dgm:spPr/>
      <dgm:t>
        <a:bodyPr/>
        <a:lstStyle/>
        <a:p>
          <a:endParaRPr lang="en-US"/>
        </a:p>
      </dgm:t>
    </dgm:pt>
    <dgm:pt modelId="{A1DF20BD-8BEF-4552-B058-EC7AF9C2D61A}">
      <dgm:prSet phldrT="[Text]"/>
      <dgm:spPr/>
      <dgm:t>
        <a:bodyPr/>
        <a:lstStyle/>
        <a:p>
          <a:r>
            <a:rPr lang="en-US" dirty="0" smtClean="0"/>
            <a:t>Convention and Visitors Bureau</a:t>
          </a:r>
          <a:endParaRPr lang="en-US" dirty="0"/>
        </a:p>
      </dgm:t>
    </dgm:pt>
    <dgm:pt modelId="{645A9AD9-E9C2-4574-8155-4E3138254FAC}" type="parTrans" cxnId="{08D5531D-88E5-4F3F-A74E-2075641E8BC8}">
      <dgm:prSet/>
      <dgm:spPr/>
      <dgm:t>
        <a:bodyPr/>
        <a:lstStyle/>
        <a:p>
          <a:endParaRPr lang="en-US"/>
        </a:p>
      </dgm:t>
    </dgm:pt>
    <dgm:pt modelId="{447ED84B-84F2-4BB5-A411-A08EFD9BB005}" type="sibTrans" cxnId="{08D5531D-88E5-4F3F-A74E-2075641E8BC8}">
      <dgm:prSet/>
      <dgm:spPr/>
      <dgm:t>
        <a:bodyPr/>
        <a:lstStyle/>
        <a:p>
          <a:endParaRPr lang="en-US"/>
        </a:p>
      </dgm:t>
    </dgm:pt>
    <dgm:pt modelId="{6E61D165-823F-46B9-9A86-997CBE45FC12}" type="pres">
      <dgm:prSet presAssocID="{99766458-D605-44C6-B21E-563EACC7977B}" presName="diagram" presStyleCnt="0">
        <dgm:presLayoutVars>
          <dgm:dir/>
          <dgm:resizeHandles val="exact"/>
        </dgm:presLayoutVars>
      </dgm:prSet>
      <dgm:spPr/>
      <dgm:t>
        <a:bodyPr/>
        <a:lstStyle/>
        <a:p>
          <a:endParaRPr lang="en-US"/>
        </a:p>
      </dgm:t>
    </dgm:pt>
    <dgm:pt modelId="{56127FF0-A933-475E-A832-3918AAFB6A7B}" type="pres">
      <dgm:prSet presAssocID="{A1DF20BD-8BEF-4552-B058-EC7AF9C2D61A}" presName="node" presStyleLbl="node1" presStyleIdx="0" presStyleCnt="6">
        <dgm:presLayoutVars>
          <dgm:bulletEnabled val="1"/>
        </dgm:presLayoutVars>
      </dgm:prSet>
      <dgm:spPr/>
      <dgm:t>
        <a:bodyPr/>
        <a:lstStyle/>
        <a:p>
          <a:endParaRPr lang="en-US"/>
        </a:p>
      </dgm:t>
    </dgm:pt>
    <dgm:pt modelId="{03434248-896D-4B33-B7F7-8A0809F0DEDF}" type="pres">
      <dgm:prSet presAssocID="{447ED84B-84F2-4BB5-A411-A08EFD9BB005}" presName="sibTrans" presStyleCnt="0"/>
      <dgm:spPr/>
      <dgm:t>
        <a:bodyPr/>
        <a:lstStyle/>
        <a:p>
          <a:endParaRPr lang="en-US"/>
        </a:p>
      </dgm:t>
    </dgm:pt>
    <dgm:pt modelId="{6E46663C-46D0-4088-92EA-40D7DE4CD9F3}" type="pres">
      <dgm:prSet presAssocID="{D73D4768-88C0-418D-AF54-1C688A37349D}" presName="node" presStyleLbl="node1" presStyleIdx="1" presStyleCnt="6">
        <dgm:presLayoutVars>
          <dgm:bulletEnabled val="1"/>
        </dgm:presLayoutVars>
      </dgm:prSet>
      <dgm:spPr/>
      <dgm:t>
        <a:bodyPr/>
        <a:lstStyle/>
        <a:p>
          <a:endParaRPr lang="en-US"/>
        </a:p>
      </dgm:t>
    </dgm:pt>
    <dgm:pt modelId="{3A2ED153-5824-4B32-A802-E7487BE03F2E}" type="pres">
      <dgm:prSet presAssocID="{641D6919-4DE5-4858-8E19-2A7816F8FAB4}" presName="sibTrans" presStyleCnt="0"/>
      <dgm:spPr/>
      <dgm:t>
        <a:bodyPr/>
        <a:lstStyle/>
        <a:p>
          <a:endParaRPr lang="en-US"/>
        </a:p>
      </dgm:t>
    </dgm:pt>
    <dgm:pt modelId="{823CFD3E-49F6-4A35-B7C6-C3411B90D5A9}" type="pres">
      <dgm:prSet presAssocID="{F0F4DBE4-95E6-49A6-BE6E-8BF1ACBD4567}" presName="node" presStyleLbl="node1" presStyleIdx="2" presStyleCnt="6">
        <dgm:presLayoutVars>
          <dgm:bulletEnabled val="1"/>
        </dgm:presLayoutVars>
      </dgm:prSet>
      <dgm:spPr/>
      <dgm:t>
        <a:bodyPr/>
        <a:lstStyle/>
        <a:p>
          <a:endParaRPr lang="en-US"/>
        </a:p>
      </dgm:t>
    </dgm:pt>
    <dgm:pt modelId="{C6184D93-9577-4C07-809A-BF4DC3FC1EFC}" type="pres">
      <dgm:prSet presAssocID="{B7D93AF1-0682-4B9E-9588-5616D0BBCEE2}" presName="sibTrans" presStyleCnt="0"/>
      <dgm:spPr/>
      <dgm:t>
        <a:bodyPr/>
        <a:lstStyle/>
        <a:p>
          <a:endParaRPr lang="en-US"/>
        </a:p>
      </dgm:t>
    </dgm:pt>
    <dgm:pt modelId="{E86EAA43-32F0-4EAD-A6EE-DC794F44CB49}" type="pres">
      <dgm:prSet presAssocID="{60C4B4F9-73EC-4081-9891-415CD346A4F5}" presName="node" presStyleLbl="node1" presStyleIdx="3" presStyleCnt="6">
        <dgm:presLayoutVars>
          <dgm:bulletEnabled val="1"/>
        </dgm:presLayoutVars>
      </dgm:prSet>
      <dgm:spPr/>
      <dgm:t>
        <a:bodyPr/>
        <a:lstStyle/>
        <a:p>
          <a:endParaRPr lang="en-US"/>
        </a:p>
      </dgm:t>
    </dgm:pt>
    <dgm:pt modelId="{D8A0035F-8B3E-4683-AA61-9BE036C07AB0}" type="pres">
      <dgm:prSet presAssocID="{7D0AE6CB-4B0D-4C13-96E1-B68AC1BD14A0}" presName="sibTrans" presStyleCnt="0"/>
      <dgm:spPr/>
      <dgm:t>
        <a:bodyPr/>
        <a:lstStyle/>
        <a:p>
          <a:endParaRPr lang="en-US"/>
        </a:p>
      </dgm:t>
    </dgm:pt>
    <dgm:pt modelId="{9117A1D2-73B9-4345-B97E-32C333AC73D2}" type="pres">
      <dgm:prSet presAssocID="{64C9E925-EF81-43AD-91D2-E2FB667C52FC}" presName="node" presStyleLbl="node1" presStyleIdx="4" presStyleCnt="6">
        <dgm:presLayoutVars>
          <dgm:bulletEnabled val="1"/>
        </dgm:presLayoutVars>
      </dgm:prSet>
      <dgm:spPr/>
      <dgm:t>
        <a:bodyPr/>
        <a:lstStyle/>
        <a:p>
          <a:endParaRPr lang="en-US"/>
        </a:p>
      </dgm:t>
    </dgm:pt>
    <dgm:pt modelId="{716EE335-6E04-4396-9FF5-8CA30BEAF19D}" type="pres">
      <dgm:prSet presAssocID="{C7146139-300B-456B-A8E3-3BF94E9C9644}" presName="sibTrans" presStyleCnt="0"/>
      <dgm:spPr/>
      <dgm:t>
        <a:bodyPr/>
        <a:lstStyle/>
        <a:p>
          <a:endParaRPr lang="en-US"/>
        </a:p>
      </dgm:t>
    </dgm:pt>
    <dgm:pt modelId="{E25A1F8A-6A91-444B-8A16-366F565A1F0F}" type="pres">
      <dgm:prSet presAssocID="{7BE40A2F-6312-4498-B228-4CD59BB1602A}" presName="node" presStyleLbl="node1" presStyleIdx="5" presStyleCnt="6">
        <dgm:presLayoutVars>
          <dgm:bulletEnabled val="1"/>
        </dgm:presLayoutVars>
      </dgm:prSet>
      <dgm:spPr/>
      <dgm:t>
        <a:bodyPr/>
        <a:lstStyle/>
        <a:p>
          <a:endParaRPr lang="en-US"/>
        </a:p>
      </dgm:t>
    </dgm:pt>
  </dgm:ptLst>
  <dgm:cxnLst>
    <dgm:cxn modelId="{AD073BE4-3771-426F-92F4-99BFD18231EA}" type="presOf" srcId="{D73D4768-88C0-418D-AF54-1C688A37349D}" destId="{6E46663C-46D0-4088-92EA-40D7DE4CD9F3}" srcOrd="0" destOrd="0" presId="urn:microsoft.com/office/officeart/2005/8/layout/default"/>
    <dgm:cxn modelId="{1B065E52-575E-4B81-937B-544DCED72084}" srcId="{99766458-D605-44C6-B21E-563EACC7977B}" destId="{60C4B4F9-73EC-4081-9891-415CD346A4F5}" srcOrd="3" destOrd="0" parTransId="{824252E3-EAE0-44F3-BE44-B99086500485}" sibTransId="{7D0AE6CB-4B0D-4C13-96E1-B68AC1BD14A0}"/>
    <dgm:cxn modelId="{08D5531D-88E5-4F3F-A74E-2075641E8BC8}" srcId="{99766458-D605-44C6-B21E-563EACC7977B}" destId="{A1DF20BD-8BEF-4552-B058-EC7AF9C2D61A}" srcOrd="0" destOrd="0" parTransId="{645A9AD9-E9C2-4574-8155-4E3138254FAC}" sibTransId="{447ED84B-84F2-4BB5-A411-A08EFD9BB005}"/>
    <dgm:cxn modelId="{068740F4-9F66-4D98-9495-08C5EDC52A9E}" type="presOf" srcId="{60C4B4F9-73EC-4081-9891-415CD346A4F5}" destId="{E86EAA43-32F0-4EAD-A6EE-DC794F44CB49}" srcOrd="0" destOrd="0" presId="urn:microsoft.com/office/officeart/2005/8/layout/default"/>
    <dgm:cxn modelId="{24091836-8649-4D22-AF73-9E8AEF5C3569}" type="presOf" srcId="{F0F4DBE4-95E6-49A6-BE6E-8BF1ACBD4567}" destId="{823CFD3E-49F6-4A35-B7C6-C3411B90D5A9}" srcOrd="0" destOrd="0" presId="urn:microsoft.com/office/officeart/2005/8/layout/default"/>
    <dgm:cxn modelId="{9837DD80-DC74-41F7-B2CC-1A0ED3E468C9}" srcId="{99766458-D605-44C6-B21E-563EACC7977B}" destId="{64C9E925-EF81-43AD-91D2-E2FB667C52FC}" srcOrd="4" destOrd="0" parTransId="{5B60443F-682A-40F3-824F-9820957B38AD}" sibTransId="{C7146139-300B-456B-A8E3-3BF94E9C9644}"/>
    <dgm:cxn modelId="{5D22A1B9-FB8C-4B38-9283-94CF314229BB}" srcId="{99766458-D605-44C6-B21E-563EACC7977B}" destId="{D73D4768-88C0-418D-AF54-1C688A37349D}" srcOrd="1" destOrd="0" parTransId="{31841039-2049-4702-9DE8-79C3A8BCE8C4}" sibTransId="{641D6919-4DE5-4858-8E19-2A7816F8FAB4}"/>
    <dgm:cxn modelId="{D67779AE-94FF-4B36-ABB0-EF65F2F59ACF}" type="presOf" srcId="{99766458-D605-44C6-B21E-563EACC7977B}" destId="{6E61D165-823F-46B9-9A86-997CBE45FC12}" srcOrd="0" destOrd="0" presId="urn:microsoft.com/office/officeart/2005/8/layout/default"/>
    <dgm:cxn modelId="{A035EE9A-25A6-4162-8AC4-E27ECB33775D}" type="presOf" srcId="{A1DF20BD-8BEF-4552-B058-EC7AF9C2D61A}" destId="{56127FF0-A933-475E-A832-3918AAFB6A7B}" srcOrd="0" destOrd="0" presId="urn:microsoft.com/office/officeart/2005/8/layout/default"/>
    <dgm:cxn modelId="{92E80C24-45F4-45ED-AEF1-FBC8AC65D7BC}" srcId="{99766458-D605-44C6-B21E-563EACC7977B}" destId="{F0F4DBE4-95E6-49A6-BE6E-8BF1ACBD4567}" srcOrd="2" destOrd="0" parTransId="{3E8340F3-0C80-4A28-9EB7-5CC58F5BA807}" sibTransId="{B7D93AF1-0682-4B9E-9588-5616D0BBCEE2}"/>
    <dgm:cxn modelId="{534FA2C1-01C3-4F63-B595-35C292A75D5F}" type="presOf" srcId="{64C9E925-EF81-43AD-91D2-E2FB667C52FC}" destId="{9117A1D2-73B9-4345-B97E-32C333AC73D2}" srcOrd="0" destOrd="0" presId="urn:microsoft.com/office/officeart/2005/8/layout/default"/>
    <dgm:cxn modelId="{D27E4DCE-7B37-4FDC-A61F-0CFEFEF8D74C}" type="presOf" srcId="{7BE40A2F-6312-4498-B228-4CD59BB1602A}" destId="{E25A1F8A-6A91-444B-8A16-366F565A1F0F}" srcOrd="0" destOrd="0" presId="urn:microsoft.com/office/officeart/2005/8/layout/default"/>
    <dgm:cxn modelId="{62423C7B-49B4-4BD8-91CD-4558BCF80E2A}" srcId="{99766458-D605-44C6-B21E-563EACC7977B}" destId="{7BE40A2F-6312-4498-B228-4CD59BB1602A}" srcOrd="5" destOrd="0" parTransId="{322DAE28-4394-4530-BCC7-044D46C86EB4}" sibTransId="{34F98252-8B30-4F26-AE54-C000CC4DFA04}"/>
    <dgm:cxn modelId="{2471C0DA-0A6E-4F4F-9478-182FBB512FC5}" type="presParOf" srcId="{6E61D165-823F-46B9-9A86-997CBE45FC12}" destId="{56127FF0-A933-475E-A832-3918AAFB6A7B}" srcOrd="0" destOrd="0" presId="urn:microsoft.com/office/officeart/2005/8/layout/default"/>
    <dgm:cxn modelId="{57A5F832-02C8-4A96-8887-4DD119451F2F}" type="presParOf" srcId="{6E61D165-823F-46B9-9A86-997CBE45FC12}" destId="{03434248-896D-4B33-B7F7-8A0809F0DEDF}" srcOrd="1" destOrd="0" presId="urn:microsoft.com/office/officeart/2005/8/layout/default"/>
    <dgm:cxn modelId="{37FD5C59-1EC5-4EB1-85F4-CE742CC3BDAE}" type="presParOf" srcId="{6E61D165-823F-46B9-9A86-997CBE45FC12}" destId="{6E46663C-46D0-4088-92EA-40D7DE4CD9F3}" srcOrd="2" destOrd="0" presId="urn:microsoft.com/office/officeart/2005/8/layout/default"/>
    <dgm:cxn modelId="{5C3A8CA9-914C-4D27-8746-744D9CC36C81}" type="presParOf" srcId="{6E61D165-823F-46B9-9A86-997CBE45FC12}" destId="{3A2ED153-5824-4B32-A802-E7487BE03F2E}" srcOrd="3" destOrd="0" presId="urn:microsoft.com/office/officeart/2005/8/layout/default"/>
    <dgm:cxn modelId="{3D96B39C-93D2-4F0A-B8A1-403C907E7615}" type="presParOf" srcId="{6E61D165-823F-46B9-9A86-997CBE45FC12}" destId="{823CFD3E-49F6-4A35-B7C6-C3411B90D5A9}" srcOrd="4" destOrd="0" presId="urn:microsoft.com/office/officeart/2005/8/layout/default"/>
    <dgm:cxn modelId="{F3388AC0-F38E-41C3-81F9-A776DD112471}" type="presParOf" srcId="{6E61D165-823F-46B9-9A86-997CBE45FC12}" destId="{C6184D93-9577-4C07-809A-BF4DC3FC1EFC}" srcOrd="5" destOrd="0" presId="urn:microsoft.com/office/officeart/2005/8/layout/default"/>
    <dgm:cxn modelId="{42DC3350-93B9-481D-A07E-BFB102BA8D98}" type="presParOf" srcId="{6E61D165-823F-46B9-9A86-997CBE45FC12}" destId="{E86EAA43-32F0-4EAD-A6EE-DC794F44CB49}" srcOrd="6" destOrd="0" presId="urn:microsoft.com/office/officeart/2005/8/layout/default"/>
    <dgm:cxn modelId="{30EAED03-CB30-454A-ACCD-C9A919A513DE}" type="presParOf" srcId="{6E61D165-823F-46B9-9A86-997CBE45FC12}" destId="{D8A0035F-8B3E-4683-AA61-9BE036C07AB0}" srcOrd="7" destOrd="0" presId="urn:microsoft.com/office/officeart/2005/8/layout/default"/>
    <dgm:cxn modelId="{0CCA7942-1891-43E7-A812-5AA09A90715B}" type="presParOf" srcId="{6E61D165-823F-46B9-9A86-997CBE45FC12}" destId="{9117A1D2-73B9-4345-B97E-32C333AC73D2}" srcOrd="8" destOrd="0" presId="urn:microsoft.com/office/officeart/2005/8/layout/default"/>
    <dgm:cxn modelId="{6EB8DD08-22B9-464C-AD73-EBCFB8659EBE}" type="presParOf" srcId="{6E61D165-823F-46B9-9A86-997CBE45FC12}" destId="{716EE335-6E04-4396-9FF5-8CA30BEAF19D}" srcOrd="9" destOrd="0" presId="urn:microsoft.com/office/officeart/2005/8/layout/default"/>
    <dgm:cxn modelId="{E3BF8F66-11B7-4EA5-A2ED-056BEE742CA1}" type="presParOf" srcId="{6E61D165-823F-46B9-9A86-997CBE45FC12}" destId="{E25A1F8A-6A91-444B-8A16-366F565A1F0F}"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54037AF-D182-4CA5-B58C-683D75D207D7}" type="doc">
      <dgm:prSet loTypeId="urn:microsoft.com/office/officeart/2005/8/layout/default" loCatId="list" qsTypeId="urn:microsoft.com/office/officeart/2005/8/quickstyle/simple5" qsCatId="simple" csTypeId="urn:microsoft.com/office/officeart/2005/8/colors/colorful1" csCatId="colorful" phldr="1"/>
      <dgm:spPr/>
      <dgm:t>
        <a:bodyPr/>
        <a:lstStyle/>
        <a:p>
          <a:endParaRPr lang="en-US"/>
        </a:p>
      </dgm:t>
    </dgm:pt>
    <dgm:pt modelId="{873F2DF4-42FA-4C6D-BE70-8AE29E077CA0}">
      <dgm:prSet custT="1"/>
      <dgm:spPr/>
      <dgm:t>
        <a:bodyPr/>
        <a:lstStyle/>
        <a:p>
          <a:r>
            <a:rPr lang="en-US" sz="2000" dirty="0" smtClean="0"/>
            <a:t>Reservations and Bookings</a:t>
          </a:r>
        </a:p>
      </dgm:t>
    </dgm:pt>
    <dgm:pt modelId="{DE30CD16-18FA-4CCB-AB74-A4B144D9C580}" type="parTrans" cxnId="{9BF13D56-79D6-4913-8E51-F93AB80AB21E}">
      <dgm:prSet custT="1"/>
      <dgm:spPr/>
      <dgm:t>
        <a:bodyPr/>
        <a:lstStyle/>
        <a:p>
          <a:endParaRPr lang="en-US" sz="2000"/>
        </a:p>
      </dgm:t>
    </dgm:pt>
    <dgm:pt modelId="{29AECD1A-2993-40EC-B078-5F27905F3879}" type="sibTrans" cxnId="{9BF13D56-79D6-4913-8E51-F93AB80AB21E}">
      <dgm:prSet/>
      <dgm:spPr/>
      <dgm:t>
        <a:bodyPr/>
        <a:lstStyle/>
        <a:p>
          <a:endParaRPr lang="en-US" sz="5400"/>
        </a:p>
      </dgm:t>
    </dgm:pt>
    <dgm:pt modelId="{B88FC29C-1C67-4407-B386-32F404CBC95D}">
      <dgm:prSet custT="1"/>
      <dgm:spPr/>
      <dgm:t>
        <a:bodyPr/>
        <a:lstStyle/>
        <a:p>
          <a:r>
            <a:rPr lang="en-US" sz="1900" dirty="0" smtClean="0"/>
            <a:t>Management</a:t>
          </a:r>
        </a:p>
      </dgm:t>
    </dgm:pt>
    <dgm:pt modelId="{A2BED4A7-B1AB-45B5-AB2F-0A90B5C4CA30}" type="parTrans" cxnId="{8D619A81-FEE5-47AA-BFD6-DE3EB2B96414}">
      <dgm:prSet/>
      <dgm:spPr/>
      <dgm:t>
        <a:bodyPr/>
        <a:lstStyle/>
        <a:p>
          <a:endParaRPr lang="en-US"/>
        </a:p>
      </dgm:t>
    </dgm:pt>
    <dgm:pt modelId="{D956136D-4D4E-4922-B15C-961B512D2697}" type="sibTrans" cxnId="{8D619A81-FEE5-47AA-BFD6-DE3EB2B96414}">
      <dgm:prSet/>
      <dgm:spPr/>
      <dgm:t>
        <a:bodyPr/>
        <a:lstStyle/>
        <a:p>
          <a:endParaRPr lang="en-US"/>
        </a:p>
      </dgm:t>
    </dgm:pt>
    <dgm:pt modelId="{625D4645-0E4D-4964-A7BF-E4020923CD6A}">
      <dgm:prSet custT="1"/>
      <dgm:spPr/>
      <dgm:t>
        <a:bodyPr/>
        <a:lstStyle/>
        <a:p>
          <a:r>
            <a:rPr lang="en-US" sz="2000" dirty="0" smtClean="0"/>
            <a:t>Marketing and Sales</a:t>
          </a:r>
        </a:p>
      </dgm:t>
    </dgm:pt>
    <dgm:pt modelId="{823F50B7-C228-4B70-BFEC-60BBF021B0D4}" type="parTrans" cxnId="{151C8FCE-A6D2-4424-868F-51E69820B0AD}">
      <dgm:prSet/>
      <dgm:spPr/>
      <dgm:t>
        <a:bodyPr/>
        <a:lstStyle/>
        <a:p>
          <a:endParaRPr lang="en-US"/>
        </a:p>
      </dgm:t>
    </dgm:pt>
    <dgm:pt modelId="{3FC433A4-40B4-4864-94FA-89C7CEB25D6B}" type="sibTrans" cxnId="{151C8FCE-A6D2-4424-868F-51E69820B0AD}">
      <dgm:prSet/>
      <dgm:spPr/>
      <dgm:t>
        <a:bodyPr/>
        <a:lstStyle/>
        <a:p>
          <a:endParaRPr lang="en-US"/>
        </a:p>
      </dgm:t>
    </dgm:pt>
    <dgm:pt modelId="{366375AA-9E5A-4B4D-8A58-95F954753D76}">
      <dgm:prSet custT="1"/>
      <dgm:spPr/>
      <dgm:t>
        <a:bodyPr/>
        <a:lstStyle/>
        <a:p>
          <a:r>
            <a:rPr lang="en-US" sz="2000" dirty="0" smtClean="0"/>
            <a:t>Technology</a:t>
          </a:r>
          <a:endParaRPr lang="en-US" sz="2000" dirty="0"/>
        </a:p>
      </dgm:t>
    </dgm:pt>
    <dgm:pt modelId="{13400FDC-678A-47F5-9EC0-4CBDC9229F31}" type="parTrans" cxnId="{10209218-5BD8-4FB1-8C31-F6B57A2E87A9}">
      <dgm:prSet/>
      <dgm:spPr/>
      <dgm:t>
        <a:bodyPr/>
        <a:lstStyle/>
        <a:p>
          <a:endParaRPr lang="en-US"/>
        </a:p>
      </dgm:t>
    </dgm:pt>
    <dgm:pt modelId="{1407B2F7-0706-45BC-8543-DFA85169486E}" type="sibTrans" cxnId="{10209218-5BD8-4FB1-8C31-F6B57A2E87A9}">
      <dgm:prSet/>
      <dgm:spPr/>
      <dgm:t>
        <a:bodyPr/>
        <a:lstStyle/>
        <a:p>
          <a:endParaRPr lang="en-US"/>
        </a:p>
      </dgm:t>
    </dgm:pt>
    <dgm:pt modelId="{E1735F46-47A8-4585-A861-2AEF7F1FDA6B}">
      <dgm:prSet custT="1"/>
      <dgm:spPr/>
      <dgm:t>
        <a:bodyPr/>
        <a:lstStyle/>
        <a:p>
          <a:r>
            <a:rPr lang="en-US" sz="2000" dirty="0" smtClean="0"/>
            <a:t>Customer Service</a:t>
          </a:r>
        </a:p>
      </dgm:t>
    </dgm:pt>
    <dgm:pt modelId="{DD6D455D-5A49-4D63-8255-7F3260A0278A}" type="parTrans" cxnId="{213EC0AB-E49A-48E7-8B11-B53F6CBB0D47}">
      <dgm:prSet/>
      <dgm:spPr/>
      <dgm:t>
        <a:bodyPr/>
        <a:lstStyle/>
        <a:p>
          <a:endParaRPr lang="en-US"/>
        </a:p>
      </dgm:t>
    </dgm:pt>
    <dgm:pt modelId="{2848BB68-8221-466C-9B23-BCF1FD1C585D}" type="sibTrans" cxnId="{213EC0AB-E49A-48E7-8B11-B53F6CBB0D47}">
      <dgm:prSet/>
      <dgm:spPr/>
      <dgm:t>
        <a:bodyPr/>
        <a:lstStyle/>
        <a:p>
          <a:endParaRPr lang="en-US"/>
        </a:p>
      </dgm:t>
    </dgm:pt>
    <dgm:pt modelId="{6B716643-C3DB-4AA3-9883-0464CD715AF3}">
      <dgm:prSet custT="1"/>
      <dgm:spPr/>
      <dgm:t>
        <a:bodyPr/>
        <a:lstStyle/>
        <a:p>
          <a:r>
            <a:rPr lang="en-US" sz="2000" dirty="0" smtClean="0"/>
            <a:t>Accounting</a:t>
          </a:r>
        </a:p>
      </dgm:t>
    </dgm:pt>
    <dgm:pt modelId="{66E913A6-1478-4DE0-9F15-6972A0A47BFA}" type="parTrans" cxnId="{6A05B582-4F18-4620-9398-C799E9B997F9}">
      <dgm:prSet/>
      <dgm:spPr/>
      <dgm:t>
        <a:bodyPr/>
        <a:lstStyle/>
        <a:p>
          <a:endParaRPr lang="en-US"/>
        </a:p>
      </dgm:t>
    </dgm:pt>
    <dgm:pt modelId="{54714BF6-C5F0-4AA0-A23F-06F4A65D5B58}" type="sibTrans" cxnId="{6A05B582-4F18-4620-9398-C799E9B997F9}">
      <dgm:prSet/>
      <dgm:spPr/>
      <dgm:t>
        <a:bodyPr/>
        <a:lstStyle/>
        <a:p>
          <a:endParaRPr lang="en-US"/>
        </a:p>
      </dgm:t>
    </dgm:pt>
    <dgm:pt modelId="{715FCAE9-A130-41A5-A186-81721CD6A219}">
      <dgm:prSet custT="1"/>
      <dgm:spPr/>
      <dgm:t>
        <a:bodyPr/>
        <a:lstStyle/>
        <a:p>
          <a:r>
            <a:rPr lang="en-US" sz="2000" dirty="0" smtClean="0"/>
            <a:t>Engineering</a:t>
          </a:r>
        </a:p>
      </dgm:t>
    </dgm:pt>
    <dgm:pt modelId="{822658E4-91EF-45BB-A377-7EBB7C6CC327}" type="parTrans" cxnId="{CAAAE414-D738-45E6-A7CB-D286D1A42E20}">
      <dgm:prSet/>
      <dgm:spPr/>
      <dgm:t>
        <a:bodyPr/>
        <a:lstStyle/>
        <a:p>
          <a:endParaRPr lang="en-US"/>
        </a:p>
      </dgm:t>
    </dgm:pt>
    <dgm:pt modelId="{71052760-DCB7-4481-A801-7D8C06C60240}" type="sibTrans" cxnId="{CAAAE414-D738-45E6-A7CB-D286D1A42E20}">
      <dgm:prSet/>
      <dgm:spPr/>
      <dgm:t>
        <a:bodyPr/>
        <a:lstStyle/>
        <a:p>
          <a:endParaRPr lang="en-US"/>
        </a:p>
      </dgm:t>
    </dgm:pt>
    <dgm:pt modelId="{95FF973C-F47B-438F-8BB6-F68D908C2B31}">
      <dgm:prSet custT="1"/>
      <dgm:spPr/>
      <dgm:t>
        <a:bodyPr/>
        <a:lstStyle/>
        <a:p>
          <a:r>
            <a:rPr lang="en-US" sz="2000" dirty="0" smtClean="0"/>
            <a:t>Human Resources</a:t>
          </a:r>
        </a:p>
      </dgm:t>
    </dgm:pt>
    <dgm:pt modelId="{078BBEB3-7480-43BF-9A78-E8776A6F75F6}" type="parTrans" cxnId="{E6894F6A-08B7-4592-8F2E-49269E98FFA8}">
      <dgm:prSet/>
      <dgm:spPr/>
      <dgm:t>
        <a:bodyPr/>
        <a:lstStyle/>
        <a:p>
          <a:endParaRPr lang="en-US"/>
        </a:p>
      </dgm:t>
    </dgm:pt>
    <dgm:pt modelId="{7EDDBB77-E776-4629-9D80-E89E8FF41A45}" type="sibTrans" cxnId="{E6894F6A-08B7-4592-8F2E-49269E98FFA8}">
      <dgm:prSet/>
      <dgm:spPr/>
      <dgm:t>
        <a:bodyPr/>
        <a:lstStyle/>
        <a:p>
          <a:endParaRPr lang="en-US"/>
        </a:p>
      </dgm:t>
    </dgm:pt>
    <dgm:pt modelId="{DBAA8DBD-72BF-400E-A65B-7E3AA994C938}">
      <dgm:prSet custT="1"/>
      <dgm:spPr/>
      <dgm:t>
        <a:bodyPr/>
        <a:lstStyle/>
        <a:p>
          <a:r>
            <a:rPr lang="en-US" sz="2000" dirty="0" smtClean="0"/>
            <a:t>Purchasing and Receiving</a:t>
          </a:r>
        </a:p>
      </dgm:t>
    </dgm:pt>
    <dgm:pt modelId="{D94F1CA8-A3E4-4799-B97B-F3B1F7F4AE4D}" type="parTrans" cxnId="{E5744689-04B4-4C12-B805-B02124084687}">
      <dgm:prSet/>
      <dgm:spPr/>
      <dgm:t>
        <a:bodyPr/>
        <a:lstStyle/>
        <a:p>
          <a:endParaRPr lang="en-US"/>
        </a:p>
      </dgm:t>
    </dgm:pt>
    <dgm:pt modelId="{3050DF26-64BC-40EE-A3D9-E6465666CADB}" type="sibTrans" cxnId="{E5744689-04B4-4C12-B805-B02124084687}">
      <dgm:prSet/>
      <dgm:spPr/>
      <dgm:t>
        <a:bodyPr/>
        <a:lstStyle/>
        <a:p>
          <a:endParaRPr lang="en-US"/>
        </a:p>
      </dgm:t>
    </dgm:pt>
    <dgm:pt modelId="{345D9D38-81C9-4297-87EA-ECEE05F0218B}">
      <dgm:prSet custT="1"/>
      <dgm:spPr/>
      <dgm:t>
        <a:bodyPr/>
        <a:lstStyle/>
        <a:p>
          <a:r>
            <a:rPr lang="en-US" sz="2000" dirty="0" smtClean="0"/>
            <a:t>Safety</a:t>
          </a:r>
        </a:p>
      </dgm:t>
    </dgm:pt>
    <dgm:pt modelId="{1784C333-83A3-41AA-B61D-EC33B843053D}" type="parTrans" cxnId="{246E25C8-2AD6-48DE-AEF1-D690B264F184}">
      <dgm:prSet/>
      <dgm:spPr/>
      <dgm:t>
        <a:bodyPr/>
        <a:lstStyle/>
        <a:p>
          <a:endParaRPr lang="en-US"/>
        </a:p>
      </dgm:t>
    </dgm:pt>
    <dgm:pt modelId="{0B1A8904-E3F1-49CA-8FC8-04A37299172E}" type="sibTrans" cxnId="{246E25C8-2AD6-48DE-AEF1-D690B264F184}">
      <dgm:prSet/>
      <dgm:spPr/>
      <dgm:t>
        <a:bodyPr/>
        <a:lstStyle/>
        <a:p>
          <a:endParaRPr lang="en-US"/>
        </a:p>
      </dgm:t>
    </dgm:pt>
    <dgm:pt modelId="{09A17656-43F8-4B3B-B3A3-70D4416ACA99}" type="pres">
      <dgm:prSet presAssocID="{E54037AF-D182-4CA5-B58C-683D75D207D7}" presName="diagram" presStyleCnt="0">
        <dgm:presLayoutVars>
          <dgm:dir/>
          <dgm:resizeHandles val="exact"/>
        </dgm:presLayoutVars>
      </dgm:prSet>
      <dgm:spPr/>
      <dgm:t>
        <a:bodyPr/>
        <a:lstStyle/>
        <a:p>
          <a:endParaRPr lang="en-US"/>
        </a:p>
      </dgm:t>
    </dgm:pt>
    <dgm:pt modelId="{78F56CE8-14F4-4C5B-8204-C0089F7DB9BC}" type="pres">
      <dgm:prSet presAssocID="{6B716643-C3DB-4AA3-9883-0464CD715AF3}" presName="node" presStyleLbl="node1" presStyleIdx="0" presStyleCnt="10">
        <dgm:presLayoutVars>
          <dgm:bulletEnabled val="1"/>
        </dgm:presLayoutVars>
      </dgm:prSet>
      <dgm:spPr/>
      <dgm:t>
        <a:bodyPr/>
        <a:lstStyle/>
        <a:p>
          <a:endParaRPr lang="en-US"/>
        </a:p>
      </dgm:t>
    </dgm:pt>
    <dgm:pt modelId="{559B6598-178C-4199-B661-9CF48FB78E01}" type="pres">
      <dgm:prSet presAssocID="{54714BF6-C5F0-4AA0-A23F-06F4A65D5B58}" presName="sibTrans" presStyleCnt="0"/>
      <dgm:spPr/>
    </dgm:pt>
    <dgm:pt modelId="{ECC4DFF1-786B-4674-9DBA-902806B4AD88}" type="pres">
      <dgm:prSet presAssocID="{E1735F46-47A8-4585-A861-2AEF7F1FDA6B}" presName="node" presStyleLbl="node1" presStyleIdx="1" presStyleCnt="10">
        <dgm:presLayoutVars>
          <dgm:bulletEnabled val="1"/>
        </dgm:presLayoutVars>
      </dgm:prSet>
      <dgm:spPr/>
      <dgm:t>
        <a:bodyPr/>
        <a:lstStyle/>
        <a:p>
          <a:endParaRPr lang="en-US"/>
        </a:p>
      </dgm:t>
    </dgm:pt>
    <dgm:pt modelId="{A61EF8C4-D2CC-488C-85A2-9EB512365AA7}" type="pres">
      <dgm:prSet presAssocID="{2848BB68-8221-466C-9B23-BCF1FD1C585D}" presName="sibTrans" presStyleCnt="0"/>
      <dgm:spPr/>
    </dgm:pt>
    <dgm:pt modelId="{325D8F6F-0F2E-480E-B680-342B6007CA3C}" type="pres">
      <dgm:prSet presAssocID="{715FCAE9-A130-41A5-A186-81721CD6A219}" presName="node" presStyleLbl="node1" presStyleIdx="2" presStyleCnt="10">
        <dgm:presLayoutVars>
          <dgm:bulletEnabled val="1"/>
        </dgm:presLayoutVars>
      </dgm:prSet>
      <dgm:spPr/>
      <dgm:t>
        <a:bodyPr/>
        <a:lstStyle/>
        <a:p>
          <a:endParaRPr lang="en-US"/>
        </a:p>
      </dgm:t>
    </dgm:pt>
    <dgm:pt modelId="{C4F3D37E-0CE7-4903-AA0E-9750BB8C4E71}" type="pres">
      <dgm:prSet presAssocID="{71052760-DCB7-4481-A801-7D8C06C60240}" presName="sibTrans" presStyleCnt="0"/>
      <dgm:spPr/>
    </dgm:pt>
    <dgm:pt modelId="{1D8E2091-53DF-40B0-A77D-8A922F5C96C9}" type="pres">
      <dgm:prSet presAssocID="{95FF973C-F47B-438F-8BB6-F68D908C2B31}" presName="node" presStyleLbl="node1" presStyleIdx="3" presStyleCnt="10">
        <dgm:presLayoutVars>
          <dgm:bulletEnabled val="1"/>
        </dgm:presLayoutVars>
      </dgm:prSet>
      <dgm:spPr/>
      <dgm:t>
        <a:bodyPr/>
        <a:lstStyle/>
        <a:p>
          <a:endParaRPr lang="en-US"/>
        </a:p>
      </dgm:t>
    </dgm:pt>
    <dgm:pt modelId="{A686C8CB-5A93-4EA9-9B8A-316398AA71AD}" type="pres">
      <dgm:prSet presAssocID="{7EDDBB77-E776-4629-9D80-E89E8FF41A45}" presName="sibTrans" presStyleCnt="0"/>
      <dgm:spPr/>
    </dgm:pt>
    <dgm:pt modelId="{264BC8D9-FD11-437E-B6EC-639BBCDD037B}" type="pres">
      <dgm:prSet presAssocID="{B88FC29C-1C67-4407-B386-32F404CBC95D}" presName="node" presStyleLbl="node1" presStyleIdx="4" presStyleCnt="10">
        <dgm:presLayoutVars>
          <dgm:bulletEnabled val="1"/>
        </dgm:presLayoutVars>
      </dgm:prSet>
      <dgm:spPr/>
      <dgm:t>
        <a:bodyPr/>
        <a:lstStyle/>
        <a:p>
          <a:endParaRPr lang="en-US"/>
        </a:p>
      </dgm:t>
    </dgm:pt>
    <dgm:pt modelId="{43983EDA-BC45-4B48-AB23-2BA7B5A25F36}" type="pres">
      <dgm:prSet presAssocID="{D956136D-4D4E-4922-B15C-961B512D2697}" presName="sibTrans" presStyleCnt="0"/>
      <dgm:spPr/>
    </dgm:pt>
    <dgm:pt modelId="{8AAED203-5997-43A4-83D7-3B0F4DD96DAA}" type="pres">
      <dgm:prSet presAssocID="{625D4645-0E4D-4964-A7BF-E4020923CD6A}" presName="node" presStyleLbl="node1" presStyleIdx="5" presStyleCnt="10">
        <dgm:presLayoutVars>
          <dgm:bulletEnabled val="1"/>
        </dgm:presLayoutVars>
      </dgm:prSet>
      <dgm:spPr/>
      <dgm:t>
        <a:bodyPr/>
        <a:lstStyle/>
        <a:p>
          <a:endParaRPr lang="en-US"/>
        </a:p>
      </dgm:t>
    </dgm:pt>
    <dgm:pt modelId="{65B364A2-FF87-4B0A-9E96-C1C2365D3188}" type="pres">
      <dgm:prSet presAssocID="{3FC433A4-40B4-4864-94FA-89C7CEB25D6B}" presName="sibTrans" presStyleCnt="0"/>
      <dgm:spPr/>
    </dgm:pt>
    <dgm:pt modelId="{43BE17F8-8903-4D30-A8D8-97F7BFA5E5E9}" type="pres">
      <dgm:prSet presAssocID="{DBAA8DBD-72BF-400E-A65B-7E3AA994C938}" presName="node" presStyleLbl="node1" presStyleIdx="6" presStyleCnt="10">
        <dgm:presLayoutVars>
          <dgm:bulletEnabled val="1"/>
        </dgm:presLayoutVars>
      </dgm:prSet>
      <dgm:spPr/>
      <dgm:t>
        <a:bodyPr/>
        <a:lstStyle/>
        <a:p>
          <a:endParaRPr lang="en-US"/>
        </a:p>
      </dgm:t>
    </dgm:pt>
    <dgm:pt modelId="{B733203E-4F14-4615-B8D5-B43F2CB4C31C}" type="pres">
      <dgm:prSet presAssocID="{3050DF26-64BC-40EE-A3D9-E6465666CADB}" presName="sibTrans" presStyleCnt="0"/>
      <dgm:spPr/>
    </dgm:pt>
    <dgm:pt modelId="{BA1B5DEB-FD1F-4FDE-9266-7F31ABAEA717}" type="pres">
      <dgm:prSet presAssocID="{873F2DF4-42FA-4C6D-BE70-8AE29E077CA0}" presName="node" presStyleLbl="node1" presStyleIdx="7" presStyleCnt="10">
        <dgm:presLayoutVars>
          <dgm:bulletEnabled val="1"/>
        </dgm:presLayoutVars>
      </dgm:prSet>
      <dgm:spPr/>
      <dgm:t>
        <a:bodyPr/>
        <a:lstStyle/>
        <a:p>
          <a:endParaRPr lang="en-US"/>
        </a:p>
      </dgm:t>
    </dgm:pt>
    <dgm:pt modelId="{F0783A9B-3BE7-4413-BCF3-A9A0FBB90C5E}" type="pres">
      <dgm:prSet presAssocID="{29AECD1A-2993-40EC-B078-5F27905F3879}" presName="sibTrans" presStyleCnt="0"/>
      <dgm:spPr/>
    </dgm:pt>
    <dgm:pt modelId="{8A5F23AE-8445-4C77-9D58-51FE49792AD7}" type="pres">
      <dgm:prSet presAssocID="{345D9D38-81C9-4297-87EA-ECEE05F0218B}" presName="node" presStyleLbl="node1" presStyleIdx="8" presStyleCnt="10">
        <dgm:presLayoutVars>
          <dgm:bulletEnabled val="1"/>
        </dgm:presLayoutVars>
      </dgm:prSet>
      <dgm:spPr/>
      <dgm:t>
        <a:bodyPr/>
        <a:lstStyle/>
        <a:p>
          <a:endParaRPr lang="en-US"/>
        </a:p>
      </dgm:t>
    </dgm:pt>
    <dgm:pt modelId="{F0144639-3CFC-456E-B76C-8DDA7754ACCC}" type="pres">
      <dgm:prSet presAssocID="{0B1A8904-E3F1-49CA-8FC8-04A37299172E}" presName="sibTrans" presStyleCnt="0"/>
      <dgm:spPr/>
    </dgm:pt>
    <dgm:pt modelId="{1C1067E3-0434-4882-9504-FC0114DD8B1C}" type="pres">
      <dgm:prSet presAssocID="{366375AA-9E5A-4B4D-8A58-95F954753D76}" presName="node" presStyleLbl="node1" presStyleIdx="9" presStyleCnt="10">
        <dgm:presLayoutVars>
          <dgm:bulletEnabled val="1"/>
        </dgm:presLayoutVars>
      </dgm:prSet>
      <dgm:spPr/>
      <dgm:t>
        <a:bodyPr/>
        <a:lstStyle/>
        <a:p>
          <a:endParaRPr lang="en-US"/>
        </a:p>
      </dgm:t>
    </dgm:pt>
  </dgm:ptLst>
  <dgm:cxnLst>
    <dgm:cxn modelId="{CAAAE414-D738-45E6-A7CB-D286D1A42E20}" srcId="{E54037AF-D182-4CA5-B58C-683D75D207D7}" destId="{715FCAE9-A130-41A5-A186-81721CD6A219}" srcOrd="2" destOrd="0" parTransId="{822658E4-91EF-45BB-A377-7EBB7C6CC327}" sibTransId="{71052760-DCB7-4481-A801-7D8C06C60240}"/>
    <dgm:cxn modelId="{E5744689-04B4-4C12-B805-B02124084687}" srcId="{E54037AF-D182-4CA5-B58C-683D75D207D7}" destId="{DBAA8DBD-72BF-400E-A65B-7E3AA994C938}" srcOrd="6" destOrd="0" parTransId="{D94F1CA8-A3E4-4799-B97B-F3B1F7F4AE4D}" sibTransId="{3050DF26-64BC-40EE-A3D9-E6465666CADB}"/>
    <dgm:cxn modelId="{7B1BAC40-2487-4C45-9A22-198E802A8F2C}" type="presOf" srcId="{B88FC29C-1C67-4407-B386-32F404CBC95D}" destId="{264BC8D9-FD11-437E-B6EC-639BBCDD037B}" srcOrd="0" destOrd="0" presId="urn:microsoft.com/office/officeart/2005/8/layout/default"/>
    <dgm:cxn modelId="{20BBDEAF-9440-472A-9E46-39ABAA98C347}" type="presOf" srcId="{873F2DF4-42FA-4C6D-BE70-8AE29E077CA0}" destId="{BA1B5DEB-FD1F-4FDE-9266-7F31ABAEA717}" srcOrd="0" destOrd="0" presId="urn:microsoft.com/office/officeart/2005/8/layout/default"/>
    <dgm:cxn modelId="{A966F415-4F19-407D-A3CC-D4AABB8A16F6}" type="presOf" srcId="{625D4645-0E4D-4964-A7BF-E4020923CD6A}" destId="{8AAED203-5997-43A4-83D7-3B0F4DD96DAA}" srcOrd="0" destOrd="0" presId="urn:microsoft.com/office/officeart/2005/8/layout/default"/>
    <dgm:cxn modelId="{2CECA7B9-A2CF-4066-8068-D28893CDF3F2}" type="presOf" srcId="{366375AA-9E5A-4B4D-8A58-95F954753D76}" destId="{1C1067E3-0434-4882-9504-FC0114DD8B1C}" srcOrd="0" destOrd="0" presId="urn:microsoft.com/office/officeart/2005/8/layout/default"/>
    <dgm:cxn modelId="{C4FDA655-E3BE-4B10-A796-964E1E80C71B}" type="presOf" srcId="{DBAA8DBD-72BF-400E-A65B-7E3AA994C938}" destId="{43BE17F8-8903-4D30-A8D8-97F7BFA5E5E9}" srcOrd="0" destOrd="0" presId="urn:microsoft.com/office/officeart/2005/8/layout/default"/>
    <dgm:cxn modelId="{6A05B582-4F18-4620-9398-C799E9B997F9}" srcId="{E54037AF-D182-4CA5-B58C-683D75D207D7}" destId="{6B716643-C3DB-4AA3-9883-0464CD715AF3}" srcOrd="0" destOrd="0" parTransId="{66E913A6-1478-4DE0-9F15-6972A0A47BFA}" sibTransId="{54714BF6-C5F0-4AA0-A23F-06F4A65D5B58}"/>
    <dgm:cxn modelId="{F09D3802-2053-4099-B861-374A0745D442}" type="presOf" srcId="{715FCAE9-A130-41A5-A186-81721CD6A219}" destId="{325D8F6F-0F2E-480E-B680-342B6007CA3C}" srcOrd="0" destOrd="0" presId="urn:microsoft.com/office/officeart/2005/8/layout/default"/>
    <dgm:cxn modelId="{246E25C8-2AD6-48DE-AEF1-D690B264F184}" srcId="{E54037AF-D182-4CA5-B58C-683D75D207D7}" destId="{345D9D38-81C9-4297-87EA-ECEE05F0218B}" srcOrd="8" destOrd="0" parTransId="{1784C333-83A3-41AA-B61D-EC33B843053D}" sibTransId="{0B1A8904-E3F1-49CA-8FC8-04A37299172E}"/>
    <dgm:cxn modelId="{216525D5-D5F3-439B-BD67-147A9719AFE5}" type="presOf" srcId="{E54037AF-D182-4CA5-B58C-683D75D207D7}" destId="{09A17656-43F8-4B3B-B3A3-70D4416ACA99}" srcOrd="0" destOrd="0" presId="urn:microsoft.com/office/officeart/2005/8/layout/default"/>
    <dgm:cxn modelId="{7C77612F-6026-4D5E-B036-B037D064D238}" type="presOf" srcId="{E1735F46-47A8-4585-A861-2AEF7F1FDA6B}" destId="{ECC4DFF1-786B-4674-9DBA-902806B4AD88}" srcOrd="0" destOrd="0" presId="urn:microsoft.com/office/officeart/2005/8/layout/default"/>
    <dgm:cxn modelId="{55C51EC0-F561-4CF5-B4FB-86980FE7EF74}" type="presOf" srcId="{6B716643-C3DB-4AA3-9883-0464CD715AF3}" destId="{78F56CE8-14F4-4C5B-8204-C0089F7DB9BC}" srcOrd="0" destOrd="0" presId="urn:microsoft.com/office/officeart/2005/8/layout/default"/>
    <dgm:cxn modelId="{8D619A81-FEE5-47AA-BFD6-DE3EB2B96414}" srcId="{E54037AF-D182-4CA5-B58C-683D75D207D7}" destId="{B88FC29C-1C67-4407-B386-32F404CBC95D}" srcOrd="4" destOrd="0" parTransId="{A2BED4A7-B1AB-45B5-AB2F-0A90B5C4CA30}" sibTransId="{D956136D-4D4E-4922-B15C-961B512D2697}"/>
    <dgm:cxn modelId="{213EC0AB-E49A-48E7-8B11-B53F6CBB0D47}" srcId="{E54037AF-D182-4CA5-B58C-683D75D207D7}" destId="{E1735F46-47A8-4585-A861-2AEF7F1FDA6B}" srcOrd="1" destOrd="0" parTransId="{DD6D455D-5A49-4D63-8255-7F3260A0278A}" sibTransId="{2848BB68-8221-466C-9B23-BCF1FD1C585D}"/>
    <dgm:cxn modelId="{9BF13D56-79D6-4913-8E51-F93AB80AB21E}" srcId="{E54037AF-D182-4CA5-B58C-683D75D207D7}" destId="{873F2DF4-42FA-4C6D-BE70-8AE29E077CA0}" srcOrd="7" destOrd="0" parTransId="{DE30CD16-18FA-4CCB-AB74-A4B144D9C580}" sibTransId="{29AECD1A-2993-40EC-B078-5F27905F3879}"/>
    <dgm:cxn modelId="{E6894F6A-08B7-4592-8F2E-49269E98FFA8}" srcId="{E54037AF-D182-4CA5-B58C-683D75D207D7}" destId="{95FF973C-F47B-438F-8BB6-F68D908C2B31}" srcOrd="3" destOrd="0" parTransId="{078BBEB3-7480-43BF-9A78-E8776A6F75F6}" sibTransId="{7EDDBB77-E776-4629-9D80-E89E8FF41A45}"/>
    <dgm:cxn modelId="{10209218-5BD8-4FB1-8C31-F6B57A2E87A9}" srcId="{E54037AF-D182-4CA5-B58C-683D75D207D7}" destId="{366375AA-9E5A-4B4D-8A58-95F954753D76}" srcOrd="9" destOrd="0" parTransId="{13400FDC-678A-47F5-9EC0-4CBDC9229F31}" sibTransId="{1407B2F7-0706-45BC-8543-DFA85169486E}"/>
    <dgm:cxn modelId="{09604521-F7D1-4E5E-A9AF-000BB04B9541}" type="presOf" srcId="{345D9D38-81C9-4297-87EA-ECEE05F0218B}" destId="{8A5F23AE-8445-4C77-9D58-51FE49792AD7}" srcOrd="0" destOrd="0" presId="urn:microsoft.com/office/officeart/2005/8/layout/default"/>
    <dgm:cxn modelId="{151C8FCE-A6D2-4424-868F-51E69820B0AD}" srcId="{E54037AF-D182-4CA5-B58C-683D75D207D7}" destId="{625D4645-0E4D-4964-A7BF-E4020923CD6A}" srcOrd="5" destOrd="0" parTransId="{823F50B7-C228-4B70-BFEC-60BBF021B0D4}" sibTransId="{3FC433A4-40B4-4864-94FA-89C7CEB25D6B}"/>
    <dgm:cxn modelId="{65F4850A-EBA6-4B4C-8D7E-57BE7A794B6C}" type="presOf" srcId="{95FF973C-F47B-438F-8BB6-F68D908C2B31}" destId="{1D8E2091-53DF-40B0-A77D-8A922F5C96C9}" srcOrd="0" destOrd="0" presId="urn:microsoft.com/office/officeart/2005/8/layout/default"/>
    <dgm:cxn modelId="{E581D6AE-FC38-40CC-9359-6E8A2CB37534}" type="presParOf" srcId="{09A17656-43F8-4B3B-B3A3-70D4416ACA99}" destId="{78F56CE8-14F4-4C5B-8204-C0089F7DB9BC}" srcOrd="0" destOrd="0" presId="urn:microsoft.com/office/officeart/2005/8/layout/default"/>
    <dgm:cxn modelId="{AD857824-D88B-41B8-8D63-B3E4E2080AA7}" type="presParOf" srcId="{09A17656-43F8-4B3B-B3A3-70D4416ACA99}" destId="{559B6598-178C-4199-B661-9CF48FB78E01}" srcOrd="1" destOrd="0" presId="urn:microsoft.com/office/officeart/2005/8/layout/default"/>
    <dgm:cxn modelId="{3C45D09C-4437-4723-BB3B-526EEDC9CD75}" type="presParOf" srcId="{09A17656-43F8-4B3B-B3A3-70D4416ACA99}" destId="{ECC4DFF1-786B-4674-9DBA-902806B4AD88}" srcOrd="2" destOrd="0" presId="urn:microsoft.com/office/officeart/2005/8/layout/default"/>
    <dgm:cxn modelId="{81FE4139-4642-4588-B9E6-7D93599ED03D}" type="presParOf" srcId="{09A17656-43F8-4B3B-B3A3-70D4416ACA99}" destId="{A61EF8C4-D2CC-488C-85A2-9EB512365AA7}" srcOrd="3" destOrd="0" presId="urn:microsoft.com/office/officeart/2005/8/layout/default"/>
    <dgm:cxn modelId="{E9E278FB-E080-45C9-85DE-5BEF3437492A}" type="presParOf" srcId="{09A17656-43F8-4B3B-B3A3-70D4416ACA99}" destId="{325D8F6F-0F2E-480E-B680-342B6007CA3C}" srcOrd="4" destOrd="0" presId="urn:microsoft.com/office/officeart/2005/8/layout/default"/>
    <dgm:cxn modelId="{9391A62B-BF08-4E3C-8BAB-0C505FE918C1}" type="presParOf" srcId="{09A17656-43F8-4B3B-B3A3-70D4416ACA99}" destId="{C4F3D37E-0CE7-4903-AA0E-9750BB8C4E71}" srcOrd="5" destOrd="0" presId="urn:microsoft.com/office/officeart/2005/8/layout/default"/>
    <dgm:cxn modelId="{8204C56A-4BC5-4225-AB20-16F0AC084B61}" type="presParOf" srcId="{09A17656-43F8-4B3B-B3A3-70D4416ACA99}" destId="{1D8E2091-53DF-40B0-A77D-8A922F5C96C9}" srcOrd="6" destOrd="0" presId="urn:microsoft.com/office/officeart/2005/8/layout/default"/>
    <dgm:cxn modelId="{49EDF95C-30BF-4B5A-8432-4ACA69C26B89}" type="presParOf" srcId="{09A17656-43F8-4B3B-B3A3-70D4416ACA99}" destId="{A686C8CB-5A93-4EA9-9B8A-316398AA71AD}" srcOrd="7" destOrd="0" presId="urn:microsoft.com/office/officeart/2005/8/layout/default"/>
    <dgm:cxn modelId="{2FBA96E9-4A6E-4E83-859C-6BD8EB30F944}" type="presParOf" srcId="{09A17656-43F8-4B3B-B3A3-70D4416ACA99}" destId="{264BC8D9-FD11-437E-B6EC-639BBCDD037B}" srcOrd="8" destOrd="0" presId="urn:microsoft.com/office/officeart/2005/8/layout/default"/>
    <dgm:cxn modelId="{14AFB480-D61E-4245-82AD-91B60A76B8EF}" type="presParOf" srcId="{09A17656-43F8-4B3B-B3A3-70D4416ACA99}" destId="{43983EDA-BC45-4B48-AB23-2BA7B5A25F36}" srcOrd="9" destOrd="0" presId="urn:microsoft.com/office/officeart/2005/8/layout/default"/>
    <dgm:cxn modelId="{E172B895-5B8C-4822-9A7F-9CBF8B3DDE15}" type="presParOf" srcId="{09A17656-43F8-4B3B-B3A3-70D4416ACA99}" destId="{8AAED203-5997-43A4-83D7-3B0F4DD96DAA}" srcOrd="10" destOrd="0" presId="urn:microsoft.com/office/officeart/2005/8/layout/default"/>
    <dgm:cxn modelId="{241A46CB-A2D2-49D2-BFE1-C492E1913B90}" type="presParOf" srcId="{09A17656-43F8-4B3B-B3A3-70D4416ACA99}" destId="{65B364A2-FF87-4B0A-9E96-C1C2365D3188}" srcOrd="11" destOrd="0" presId="urn:microsoft.com/office/officeart/2005/8/layout/default"/>
    <dgm:cxn modelId="{4F2A1B98-E152-430C-8225-B4F7CEA7E9CC}" type="presParOf" srcId="{09A17656-43F8-4B3B-B3A3-70D4416ACA99}" destId="{43BE17F8-8903-4D30-A8D8-97F7BFA5E5E9}" srcOrd="12" destOrd="0" presId="urn:microsoft.com/office/officeart/2005/8/layout/default"/>
    <dgm:cxn modelId="{99D48A43-D1BC-4053-8157-CF3ECE0E84A1}" type="presParOf" srcId="{09A17656-43F8-4B3B-B3A3-70D4416ACA99}" destId="{B733203E-4F14-4615-B8D5-B43F2CB4C31C}" srcOrd="13" destOrd="0" presId="urn:microsoft.com/office/officeart/2005/8/layout/default"/>
    <dgm:cxn modelId="{40E66DA7-41CA-42AE-B9A7-2CFE6AF0EC44}" type="presParOf" srcId="{09A17656-43F8-4B3B-B3A3-70D4416ACA99}" destId="{BA1B5DEB-FD1F-4FDE-9266-7F31ABAEA717}" srcOrd="14" destOrd="0" presId="urn:microsoft.com/office/officeart/2005/8/layout/default"/>
    <dgm:cxn modelId="{AE26925D-D15D-4622-AF7E-C7AF411644CC}" type="presParOf" srcId="{09A17656-43F8-4B3B-B3A3-70D4416ACA99}" destId="{F0783A9B-3BE7-4413-BCF3-A9A0FBB90C5E}" srcOrd="15" destOrd="0" presId="urn:microsoft.com/office/officeart/2005/8/layout/default"/>
    <dgm:cxn modelId="{F5BCD323-9136-4480-AF5F-B0B2BA804B26}" type="presParOf" srcId="{09A17656-43F8-4B3B-B3A3-70D4416ACA99}" destId="{8A5F23AE-8445-4C77-9D58-51FE49792AD7}" srcOrd="16" destOrd="0" presId="urn:microsoft.com/office/officeart/2005/8/layout/default"/>
    <dgm:cxn modelId="{FEC8FC67-357E-4005-A223-DA9C926275C3}" type="presParOf" srcId="{09A17656-43F8-4B3B-B3A3-70D4416ACA99}" destId="{F0144639-3CFC-456E-B76C-8DDA7754ACCC}" srcOrd="17" destOrd="0" presId="urn:microsoft.com/office/officeart/2005/8/layout/default"/>
    <dgm:cxn modelId="{58667A9D-10A3-4450-8C49-B13856B52B9C}" type="presParOf" srcId="{09A17656-43F8-4B3B-B3A3-70D4416ACA99}" destId="{1C1067E3-0434-4882-9504-FC0114DD8B1C}" srcOrd="1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7222140-DDC0-4BCE-AA3C-A7B934023110}" type="doc">
      <dgm:prSet loTypeId="urn:microsoft.com/office/officeart/2005/8/layout/gear1" loCatId="relationship" qsTypeId="urn:microsoft.com/office/officeart/2005/8/quickstyle/simple1" qsCatId="simple" csTypeId="urn:microsoft.com/office/officeart/2005/8/colors/colorful1" csCatId="colorful" phldr="1"/>
      <dgm:spPr/>
    </dgm:pt>
    <dgm:pt modelId="{36E99515-0D84-48AB-8080-868AE606C559}">
      <dgm:prSet phldrT="[Text]"/>
      <dgm:spPr/>
      <dgm:t>
        <a:bodyPr/>
        <a:lstStyle/>
        <a:p>
          <a:r>
            <a:rPr lang="en-US" dirty="0" smtClean="0"/>
            <a:t>  </a:t>
          </a:r>
          <a:endParaRPr lang="en-US" dirty="0"/>
        </a:p>
      </dgm:t>
    </dgm:pt>
    <dgm:pt modelId="{8912990F-3EF0-40A9-A63B-754904CD034E}" type="parTrans" cxnId="{C4792D7D-C135-4C1E-B583-EAF6680E5EBB}">
      <dgm:prSet/>
      <dgm:spPr/>
      <dgm:t>
        <a:bodyPr/>
        <a:lstStyle/>
        <a:p>
          <a:endParaRPr lang="en-US"/>
        </a:p>
      </dgm:t>
    </dgm:pt>
    <dgm:pt modelId="{4055E4BE-432D-4F3B-8893-8C18A2EBAE82}" type="sibTrans" cxnId="{C4792D7D-C135-4C1E-B583-EAF6680E5EBB}">
      <dgm:prSet/>
      <dgm:spPr/>
      <dgm:t>
        <a:bodyPr/>
        <a:lstStyle/>
        <a:p>
          <a:endParaRPr lang="en-US"/>
        </a:p>
      </dgm:t>
    </dgm:pt>
    <dgm:pt modelId="{FEDCA974-74B4-4ACE-B450-308222711058}">
      <dgm:prSet phldrT="[Text]"/>
      <dgm:spPr/>
      <dgm:t>
        <a:bodyPr/>
        <a:lstStyle/>
        <a:p>
          <a:r>
            <a:rPr lang="en-US" dirty="0" smtClean="0"/>
            <a:t> </a:t>
          </a:r>
          <a:endParaRPr lang="en-US" dirty="0"/>
        </a:p>
      </dgm:t>
    </dgm:pt>
    <dgm:pt modelId="{31636214-27D1-485C-BE8D-2B5CE3C96043}" type="parTrans" cxnId="{2F8AA049-3357-416A-B35D-D58E54902166}">
      <dgm:prSet/>
      <dgm:spPr/>
      <dgm:t>
        <a:bodyPr/>
        <a:lstStyle/>
        <a:p>
          <a:endParaRPr lang="en-US"/>
        </a:p>
      </dgm:t>
    </dgm:pt>
    <dgm:pt modelId="{225BFB60-A383-475C-B3FF-68B940FDFEEA}" type="sibTrans" cxnId="{2F8AA049-3357-416A-B35D-D58E54902166}">
      <dgm:prSet/>
      <dgm:spPr/>
      <dgm:t>
        <a:bodyPr/>
        <a:lstStyle/>
        <a:p>
          <a:endParaRPr lang="en-US"/>
        </a:p>
      </dgm:t>
    </dgm:pt>
    <dgm:pt modelId="{51FD33F6-7990-49D8-BA2D-DC3D9B6BBA1E}">
      <dgm:prSet/>
      <dgm:spPr/>
      <dgm:t>
        <a:bodyPr/>
        <a:lstStyle/>
        <a:p>
          <a:endParaRPr lang="en-US" dirty="0"/>
        </a:p>
      </dgm:t>
    </dgm:pt>
    <dgm:pt modelId="{42F4ABBC-8107-4FB3-8BFF-B4BEFCB73194}" type="parTrans" cxnId="{01DD850C-A901-41CC-9A24-E6914F1FF85B}">
      <dgm:prSet/>
      <dgm:spPr/>
      <dgm:t>
        <a:bodyPr/>
        <a:lstStyle/>
        <a:p>
          <a:endParaRPr lang="en-US"/>
        </a:p>
      </dgm:t>
    </dgm:pt>
    <dgm:pt modelId="{068257A8-2531-4104-B931-953A49C3C983}" type="sibTrans" cxnId="{01DD850C-A901-41CC-9A24-E6914F1FF85B}">
      <dgm:prSet/>
      <dgm:spPr/>
      <dgm:t>
        <a:bodyPr/>
        <a:lstStyle/>
        <a:p>
          <a:endParaRPr lang="en-US"/>
        </a:p>
      </dgm:t>
    </dgm:pt>
    <dgm:pt modelId="{88B2D57C-5916-486A-BFA1-CDEC32BD69E2}" type="pres">
      <dgm:prSet presAssocID="{67222140-DDC0-4BCE-AA3C-A7B934023110}" presName="composite" presStyleCnt="0">
        <dgm:presLayoutVars>
          <dgm:chMax val="3"/>
          <dgm:animLvl val="lvl"/>
          <dgm:resizeHandles val="exact"/>
        </dgm:presLayoutVars>
      </dgm:prSet>
      <dgm:spPr/>
    </dgm:pt>
    <dgm:pt modelId="{FAA63FFE-6B08-4DF0-BE7A-06388CE79C39}" type="pres">
      <dgm:prSet presAssocID="{36E99515-0D84-48AB-8080-868AE606C559}" presName="gear1" presStyleLbl="node1" presStyleIdx="0" presStyleCnt="3" custAng="20973863" custScaleX="106000" custScaleY="107089" custLinFactNeighborX="4882" custLinFactNeighborY="-2611">
        <dgm:presLayoutVars>
          <dgm:chMax val="1"/>
          <dgm:bulletEnabled val="1"/>
        </dgm:presLayoutVars>
      </dgm:prSet>
      <dgm:spPr/>
      <dgm:t>
        <a:bodyPr/>
        <a:lstStyle/>
        <a:p>
          <a:endParaRPr lang="en-US"/>
        </a:p>
      </dgm:t>
    </dgm:pt>
    <dgm:pt modelId="{524320C9-B3A7-46E6-A97E-90A0FD8BB4B8}" type="pres">
      <dgm:prSet presAssocID="{36E99515-0D84-48AB-8080-868AE606C559}" presName="gear1srcNode" presStyleLbl="node1" presStyleIdx="0" presStyleCnt="3"/>
      <dgm:spPr/>
      <dgm:t>
        <a:bodyPr/>
        <a:lstStyle/>
        <a:p>
          <a:endParaRPr lang="en-US"/>
        </a:p>
      </dgm:t>
    </dgm:pt>
    <dgm:pt modelId="{20AD4DC5-3D80-4A26-B7DD-72C20FA3BE8F}" type="pres">
      <dgm:prSet presAssocID="{36E99515-0D84-48AB-8080-868AE606C559}" presName="gear1dstNode" presStyleLbl="node1" presStyleIdx="0" presStyleCnt="3"/>
      <dgm:spPr/>
      <dgm:t>
        <a:bodyPr/>
        <a:lstStyle/>
        <a:p>
          <a:endParaRPr lang="en-US"/>
        </a:p>
      </dgm:t>
    </dgm:pt>
    <dgm:pt modelId="{F1750611-64F7-468F-A8F0-CBEACBE66A7B}" type="pres">
      <dgm:prSet presAssocID="{FEDCA974-74B4-4ACE-B450-308222711058}" presName="gear2" presStyleLbl="node1" presStyleIdx="1" presStyleCnt="3" custAng="397532" custScaleX="103940" custScaleY="104697">
        <dgm:presLayoutVars>
          <dgm:chMax val="1"/>
          <dgm:bulletEnabled val="1"/>
        </dgm:presLayoutVars>
      </dgm:prSet>
      <dgm:spPr/>
      <dgm:t>
        <a:bodyPr/>
        <a:lstStyle/>
        <a:p>
          <a:endParaRPr lang="en-US"/>
        </a:p>
      </dgm:t>
    </dgm:pt>
    <dgm:pt modelId="{3248E121-756C-445C-8354-A12D1D763287}" type="pres">
      <dgm:prSet presAssocID="{FEDCA974-74B4-4ACE-B450-308222711058}" presName="gear2srcNode" presStyleLbl="node1" presStyleIdx="1" presStyleCnt="3"/>
      <dgm:spPr/>
      <dgm:t>
        <a:bodyPr/>
        <a:lstStyle/>
        <a:p>
          <a:endParaRPr lang="en-US"/>
        </a:p>
      </dgm:t>
    </dgm:pt>
    <dgm:pt modelId="{0AEFE7C2-0ADD-4E4D-96C0-1CA7614413A5}" type="pres">
      <dgm:prSet presAssocID="{FEDCA974-74B4-4ACE-B450-308222711058}" presName="gear2dstNode" presStyleLbl="node1" presStyleIdx="1" presStyleCnt="3"/>
      <dgm:spPr/>
      <dgm:t>
        <a:bodyPr/>
        <a:lstStyle/>
        <a:p>
          <a:endParaRPr lang="en-US"/>
        </a:p>
      </dgm:t>
    </dgm:pt>
    <dgm:pt modelId="{D6F521F3-9543-4868-9CE5-DD3AE1E4895C}" type="pres">
      <dgm:prSet presAssocID="{51FD33F6-7990-49D8-BA2D-DC3D9B6BBA1E}" presName="gear3" presStyleLbl="node1" presStyleIdx="2" presStyleCnt="3" custAng="397532" custScaleX="103940" custScaleY="104697" custLinFactNeighborX="5370" custLinFactNeighborY="2720"/>
      <dgm:spPr/>
      <dgm:t>
        <a:bodyPr/>
        <a:lstStyle/>
        <a:p>
          <a:endParaRPr lang="en-US"/>
        </a:p>
      </dgm:t>
    </dgm:pt>
    <dgm:pt modelId="{8E50FA61-FC8D-4BA8-8177-44C233FBF2AA}" type="pres">
      <dgm:prSet presAssocID="{51FD33F6-7990-49D8-BA2D-DC3D9B6BBA1E}" presName="gear3tx" presStyleLbl="node1" presStyleIdx="2" presStyleCnt="3">
        <dgm:presLayoutVars>
          <dgm:chMax val="1"/>
          <dgm:bulletEnabled val="1"/>
        </dgm:presLayoutVars>
      </dgm:prSet>
      <dgm:spPr/>
      <dgm:t>
        <a:bodyPr/>
        <a:lstStyle/>
        <a:p>
          <a:endParaRPr lang="en-US"/>
        </a:p>
      </dgm:t>
    </dgm:pt>
    <dgm:pt modelId="{2F6D242C-6F61-4C32-86DA-9062623EDB29}" type="pres">
      <dgm:prSet presAssocID="{51FD33F6-7990-49D8-BA2D-DC3D9B6BBA1E}" presName="gear3srcNode" presStyleLbl="node1" presStyleIdx="2" presStyleCnt="3"/>
      <dgm:spPr/>
      <dgm:t>
        <a:bodyPr/>
        <a:lstStyle/>
        <a:p>
          <a:endParaRPr lang="en-US"/>
        </a:p>
      </dgm:t>
    </dgm:pt>
    <dgm:pt modelId="{B478938D-055A-4F2B-9F3B-9983EAAF9B53}" type="pres">
      <dgm:prSet presAssocID="{51FD33F6-7990-49D8-BA2D-DC3D9B6BBA1E}" presName="gear3dstNode" presStyleLbl="node1" presStyleIdx="2" presStyleCnt="3"/>
      <dgm:spPr/>
      <dgm:t>
        <a:bodyPr/>
        <a:lstStyle/>
        <a:p>
          <a:endParaRPr lang="en-US"/>
        </a:p>
      </dgm:t>
    </dgm:pt>
    <dgm:pt modelId="{5DDC2511-CBD1-4A70-AF1B-B2F66274F152}" type="pres">
      <dgm:prSet presAssocID="{4055E4BE-432D-4F3B-8893-8C18A2EBAE82}" presName="connector1" presStyleLbl="sibTrans2D1" presStyleIdx="0" presStyleCnt="3" custLinFactNeighborX="8813" custLinFactNeighborY="-794"/>
      <dgm:spPr/>
      <dgm:t>
        <a:bodyPr/>
        <a:lstStyle/>
        <a:p>
          <a:endParaRPr lang="en-US"/>
        </a:p>
      </dgm:t>
    </dgm:pt>
    <dgm:pt modelId="{EC075378-EFB1-45A1-A5FC-421C8561DD5C}" type="pres">
      <dgm:prSet presAssocID="{225BFB60-A383-475C-B3FF-68B940FDFEEA}" presName="connector2" presStyleLbl="sibTrans2D1" presStyleIdx="1" presStyleCnt="3" custLinFactNeighborX="-1862" custLinFactNeighborY="3001"/>
      <dgm:spPr/>
      <dgm:t>
        <a:bodyPr/>
        <a:lstStyle/>
        <a:p>
          <a:endParaRPr lang="en-US"/>
        </a:p>
      </dgm:t>
    </dgm:pt>
    <dgm:pt modelId="{F1464927-36C2-4CAC-A642-94BDB02FD26E}" type="pres">
      <dgm:prSet presAssocID="{068257A8-2531-4104-B931-953A49C3C983}" presName="connector3" presStyleLbl="sibTrans2D1" presStyleIdx="2" presStyleCnt="3" custLinFactNeighborX="2117" custLinFactNeighborY="3419"/>
      <dgm:spPr/>
      <dgm:t>
        <a:bodyPr/>
        <a:lstStyle/>
        <a:p>
          <a:endParaRPr lang="en-US"/>
        </a:p>
      </dgm:t>
    </dgm:pt>
  </dgm:ptLst>
  <dgm:cxnLst>
    <dgm:cxn modelId="{D24409B3-AA3F-4F54-B37F-6CF394362859}" type="presOf" srcId="{51FD33F6-7990-49D8-BA2D-DC3D9B6BBA1E}" destId="{8E50FA61-FC8D-4BA8-8177-44C233FBF2AA}" srcOrd="1" destOrd="0" presId="urn:microsoft.com/office/officeart/2005/8/layout/gear1"/>
    <dgm:cxn modelId="{3FBB61A7-7B08-4A14-A38C-89BBA2F53A89}" type="presOf" srcId="{225BFB60-A383-475C-B3FF-68B940FDFEEA}" destId="{EC075378-EFB1-45A1-A5FC-421C8561DD5C}" srcOrd="0" destOrd="0" presId="urn:microsoft.com/office/officeart/2005/8/layout/gear1"/>
    <dgm:cxn modelId="{5C9AE210-4401-43F0-8B4C-ABB0716A9E71}" type="presOf" srcId="{51FD33F6-7990-49D8-BA2D-DC3D9B6BBA1E}" destId="{2F6D242C-6F61-4C32-86DA-9062623EDB29}" srcOrd="2" destOrd="0" presId="urn:microsoft.com/office/officeart/2005/8/layout/gear1"/>
    <dgm:cxn modelId="{1F96919D-067F-4631-B0FA-435DC611F928}" type="presOf" srcId="{36E99515-0D84-48AB-8080-868AE606C559}" destId="{524320C9-B3A7-46E6-A97E-90A0FD8BB4B8}" srcOrd="1" destOrd="0" presId="urn:microsoft.com/office/officeart/2005/8/layout/gear1"/>
    <dgm:cxn modelId="{4FDE20F2-6AD1-4C2B-B638-7FF8200A80AA}" type="presOf" srcId="{36E99515-0D84-48AB-8080-868AE606C559}" destId="{FAA63FFE-6B08-4DF0-BE7A-06388CE79C39}" srcOrd="0" destOrd="0" presId="urn:microsoft.com/office/officeart/2005/8/layout/gear1"/>
    <dgm:cxn modelId="{B4BE6445-DCFE-43AC-A4CB-26FA1A82E999}" type="presOf" srcId="{4055E4BE-432D-4F3B-8893-8C18A2EBAE82}" destId="{5DDC2511-CBD1-4A70-AF1B-B2F66274F152}" srcOrd="0" destOrd="0" presId="urn:microsoft.com/office/officeart/2005/8/layout/gear1"/>
    <dgm:cxn modelId="{2F8AA049-3357-416A-B35D-D58E54902166}" srcId="{67222140-DDC0-4BCE-AA3C-A7B934023110}" destId="{FEDCA974-74B4-4ACE-B450-308222711058}" srcOrd="1" destOrd="0" parTransId="{31636214-27D1-485C-BE8D-2B5CE3C96043}" sibTransId="{225BFB60-A383-475C-B3FF-68B940FDFEEA}"/>
    <dgm:cxn modelId="{01DD850C-A901-41CC-9A24-E6914F1FF85B}" srcId="{67222140-DDC0-4BCE-AA3C-A7B934023110}" destId="{51FD33F6-7990-49D8-BA2D-DC3D9B6BBA1E}" srcOrd="2" destOrd="0" parTransId="{42F4ABBC-8107-4FB3-8BFF-B4BEFCB73194}" sibTransId="{068257A8-2531-4104-B931-953A49C3C983}"/>
    <dgm:cxn modelId="{14F08BE6-63BD-4624-B33C-B45ACF7CB108}" type="presOf" srcId="{FEDCA974-74B4-4ACE-B450-308222711058}" destId="{0AEFE7C2-0ADD-4E4D-96C0-1CA7614413A5}" srcOrd="2" destOrd="0" presId="urn:microsoft.com/office/officeart/2005/8/layout/gear1"/>
    <dgm:cxn modelId="{8CD007C3-5052-4297-930C-A25AF7E60453}" type="presOf" srcId="{068257A8-2531-4104-B931-953A49C3C983}" destId="{F1464927-36C2-4CAC-A642-94BDB02FD26E}" srcOrd="0" destOrd="0" presId="urn:microsoft.com/office/officeart/2005/8/layout/gear1"/>
    <dgm:cxn modelId="{0D1CC9CC-BFF7-4ADA-8B3B-AA50D840AEA1}" type="presOf" srcId="{51FD33F6-7990-49D8-BA2D-DC3D9B6BBA1E}" destId="{D6F521F3-9543-4868-9CE5-DD3AE1E4895C}" srcOrd="0" destOrd="0" presId="urn:microsoft.com/office/officeart/2005/8/layout/gear1"/>
    <dgm:cxn modelId="{C4792D7D-C135-4C1E-B583-EAF6680E5EBB}" srcId="{67222140-DDC0-4BCE-AA3C-A7B934023110}" destId="{36E99515-0D84-48AB-8080-868AE606C559}" srcOrd="0" destOrd="0" parTransId="{8912990F-3EF0-40A9-A63B-754904CD034E}" sibTransId="{4055E4BE-432D-4F3B-8893-8C18A2EBAE82}"/>
    <dgm:cxn modelId="{BB7C2216-B35D-425D-9182-907D79754A12}" type="presOf" srcId="{51FD33F6-7990-49D8-BA2D-DC3D9B6BBA1E}" destId="{B478938D-055A-4F2B-9F3B-9983EAAF9B53}" srcOrd="3" destOrd="0" presId="urn:microsoft.com/office/officeart/2005/8/layout/gear1"/>
    <dgm:cxn modelId="{50D21F99-A6EB-47AC-9B84-F96476A64E43}" type="presOf" srcId="{FEDCA974-74B4-4ACE-B450-308222711058}" destId="{F1750611-64F7-468F-A8F0-CBEACBE66A7B}" srcOrd="0" destOrd="0" presId="urn:microsoft.com/office/officeart/2005/8/layout/gear1"/>
    <dgm:cxn modelId="{4EA7862B-E0BC-40B3-B4E1-1ED08FF7E3FA}" type="presOf" srcId="{FEDCA974-74B4-4ACE-B450-308222711058}" destId="{3248E121-756C-445C-8354-A12D1D763287}" srcOrd="1" destOrd="0" presId="urn:microsoft.com/office/officeart/2005/8/layout/gear1"/>
    <dgm:cxn modelId="{52D2B804-F7F3-4881-9FBF-77C5FF236EAE}" type="presOf" srcId="{67222140-DDC0-4BCE-AA3C-A7B934023110}" destId="{88B2D57C-5916-486A-BFA1-CDEC32BD69E2}" srcOrd="0" destOrd="0" presId="urn:microsoft.com/office/officeart/2005/8/layout/gear1"/>
    <dgm:cxn modelId="{CEFF20FF-48F7-4278-8852-33E6396C348B}" type="presOf" srcId="{36E99515-0D84-48AB-8080-868AE606C559}" destId="{20AD4DC5-3D80-4A26-B7DD-72C20FA3BE8F}" srcOrd="2" destOrd="0" presId="urn:microsoft.com/office/officeart/2005/8/layout/gear1"/>
    <dgm:cxn modelId="{DB769F5C-25CD-4A71-AC8F-4140563422AB}" type="presParOf" srcId="{88B2D57C-5916-486A-BFA1-CDEC32BD69E2}" destId="{FAA63FFE-6B08-4DF0-BE7A-06388CE79C39}" srcOrd="0" destOrd="0" presId="urn:microsoft.com/office/officeart/2005/8/layout/gear1"/>
    <dgm:cxn modelId="{B61EC770-83ED-49FB-B039-7730FD3DFAD8}" type="presParOf" srcId="{88B2D57C-5916-486A-BFA1-CDEC32BD69E2}" destId="{524320C9-B3A7-46E6-A97E-90A0FD8BB4B8}" srcOrd="1" destOrd="0" presId="urn:microsoft.com/office/officeart/2005/8/layout/gear1"/>
    <dgm:cxn modelId="{E2F38B9A-5627-4E6A-87A3-6C2A25EA0C05}" type="presParOf" srcId="{88B2D57C-5916-486A-BFA1-CDEC32BD69E2}" destId="{20AD4DC5-3D80-4A26-B7DD-72C20FA3BE8F}" srcOrd="2" destOrd="0" presId="urn:microsoft.com/office/officeart/2005/8/layout/gear1"/>
    <dgm:cxn modelId="{6E9FCDE8-39DC-431D-B922-A19D9CE6F740}" type="presParOf" srcId="{88B2D57C-5916-486A-BFA1-CDEC32BD69E2}" destId="{F1750611-64F7-468F-A8F0-CBEACBE66A7B}" srcOrd="3" destOrd="0" presId="urn:microsoft.com/office/officeart/2005/8/layout/gear1"/>
    <dgm:cxn modelId="{B524962F-815C-4FD9-8E79-D8C09F4FAD8E}" type="presParOf" srcId="{88B2D57C-5916-486A-BFA1-CDEC32BD69E2}" destId="{3248E121-756C-445C-8354-A12D1D763287}" srcOrd="4" destOrd="0" presId="urn:microsoft.com/office/officeart/2005/8/layout/gear1"/>
    <dgm:cxn modelId="{9240FB2D-CFCA-4A00-8897-9B23FB71CCE1}" type="presParOf" srcId="{88B2D57C-5916-486A-BFA1-CDEC32BD69E2}" destId="{0AEFE7C2-0ADD-4E4D-96C0-1CA7614413A5}" srcOrd="5" destOrd="0" presId="urn:microsoft.com/office/officeart/2005/8/layout/gear1"/>
    <dgm:cxn modelId="{CD3EA67E-73CF-4F10-A611-93266A89A478}" type="presParOf" srcId="{88B2D57C-5916-486A-BFA1-CDEC32BD69E2}" destId="{D6F521F3-9543-4868-9CE5-DD3AE1E4895C}" srcOrd="6" destOrd="0" presId="urn:microsoft.com/office/officeart/2005/8/layout/gear1"/>
    <dgm:cxn modelId="{99641D25-2CD3-462F-A461-1C5DB1BE99C5}" type="presParOf" srcId="{88B2D57C-5916-486A-BFA1-CDEC32BD69E2}" destId="{8E50FA61-FC8D-4BA8-8177-44C233FBF2AA}" srcOrd="7" destOrd="0" presId="urn:microsoft.com/office/officeart/2005/8/layout/gear1"/>
    <dgm:cxn modelId="{F232EF2F-2A11-44B1-B369-92B3641D21F6}" type="presParOf" srcId="{88B2D57C-5916-486A-BFA1-CDEC32BD69E2}" destId="{2F6D242C-6F61-4C32-86DA-9062623EDB29}" srcOrd="8" destOrd="0" presId="urn:microsoft.com/office/officeart/2005/8/layout/gear1"/>
    <dgm:cxn modelId="{7D1FE507-31BC-47E9-AC67-3F6CC30DA0BC}" type="presParOf" srcId="{88B2D57C-5916-486A-BFA1-CDEC32BD69E2}" destId="{B478938D-055A-4F2B-9F3B-9983EAAF9B53}" srcOrd="9" destOrd="0" presId="urn:microsoft.com/office/officeart/2005/8/layout/gear1"/>
    <dgm:cxn modelId="{76975573-FFC1-4F54-A5DB-2A98AC746348}" type="presParOf" srcId="{88B2D57C-5916-486A-BFA1-CDEC32BD69E2}" destId="{5DDC2511-CBD1-4A70-AF1B-B2F66274F152}" srcOrd="10" destOrd="0" presId="urn:microsoft.com/office/officeart/2005/8/layout/gear1"/>
    <dgm:cxn modelId="{020C6437-F40F-4F32-B059-625EDC52B4BF}" type="presParOf" srcId="{88B2D57C-5916-486A-BFA1-CDEC32BD69E2}" destId="{EC075378-EFB1-45A1-A5FC-421C8561DD5C}" srcOrd="11" destOrd="0" presId="urn:microsoft.com/office/officeart/2005/8/layout/gear1"/>
    <dgm:cxn modelId="{E2AF5BB1-2C85-4B6F-88EB-D296320F2C16}" type="presParOf" srcId="{88B2D57C-5916-486A-BFA1-CDEC32BD69E2}" destId="{F1464927-36C2-4CAC-A642-94BDB02FD26E}"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2C3B0C-AFB2-4B7A-AA5D-23A8830BAD5D}">
      <dsp:nvSpPr>
        <dsp:cNvPr id="0" name=""/>
        <dsp:cNvSpPr/>
      </dsp:nvSpPr>
      <dsp:spPr>
        <a:xfrm>
          <a:off x="0" y="569250"/>
          <a:ext cx="2578700" cy="1547220"/>
        </a:xfrm>
        <a:prstGeom prst="rect">
          <a:avLst/>
        </a:prstGeom>
        <a:solidFill>
          <a:schemeClr val="accent2">
            <a:hueOff val="0"/>
            <a:satOff val="0"/>
            <a:lumOff val="0"/>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Airlines</a:t>
          </a:r>
          <a:endParaRPr lang="en-US" sz="3100" kern="1200" dirty="0"/>
        </a:p>
      </dsp:txBody>
      <dsp:txXfrm>
        <a:off x="0" y="569250"/>
        <a:ext cx="2578700" cy="1547220"/>
      </dsp:txXfrm>
    </dsp:sp>
    <dsp:sp modelId="{CE4600BB-A769-4993-8E60-50FC6B5A6D9B}">
      <dsp:nvSpPr>
        <dsp:cNvPr id="0" name=""/>
        <dsp:cNvSpPr/>
      </dsp:nvSpPr>
      <dsp:spPr>
        <a:xfrm>
          <a:off x="2836569" y="569250"/>
          <a:ext cx="2578700" cy="1547220"/>
        </a:xfrm>
        <a:prstGeom prst="rect">
          <a:avLst/>
        </a:prstGeom>
        <a:solidFill>
          <a:schemeClr val="accent3">
            <a:hueOff val="0"/>
            <a:satOff val="0"/>
            <a:lumOff val="0"/>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Car Rentals</a:t>
          </a:r>
          <a:endParaRPr lang="en-US" sz="3100" kern="1200" dirty="0"/>
        </a:p>
      </dsp:txBody>
      <dsp:txXfrm>
        <a:off x="2836569" y="569250"/>
        <a:ext cx="2578700" cy="1547220"/>
      </dsp:txXfrm>
    </dsp:sp>
    <dsp:sp modelId="{0DA5C832-8D2C-4770-9413-72D1FFA393E4}">
      <dsp:nvSpPr>
        <dsp:cNvPr id="0" name=""/>
        <dsp:cNvSpPr/>
      </dsp:nvSpPr>
      <dsp:spPr>
        <a:xfrm>
          <a:off x="5673140" y="569250"/>
          <a:ext cx="2578700" cy="1547220"/>
        </a:xfrm>
        <a:prstGeom prst="rect">
          <a:avLst/>
        </a:prstGeom>
        <a:solidFill>
          <a:schemeClr val="accent4">
            <a:hueOff val="0"/>
            <a:satOff val="0"/>
            <a:lumOff val="0"/>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Cruise Lines</a:t>
          </a:r>
          <a:endParaRPr lang="en-US" sz="3100" kern="1200" dirty="0"/>
        </a:p>
      </dsp:txBody>
      <dsp:txXfrm>
        <a:off x="5673140" y="569250"/>
        <a:ext cx="2578700" cy="1547220"/>
      </dsp:txXfrm>
    </dsp:sp>
    <dsp:sp modelId="{6561FC1F-DB30-4BD8-884D-5F94E462C0B9}">
      <dsp:nvSpPr>
        <dsp:cNvPr id="0" name=""/>
        <dsp:cNvSpPr/>
      </dsp:nvSpPr>
      <dsp:spPr>
        <a:xfrm>
          <a:off x="1418284" y="2374340"/>
          <a:ext cx="2578700" cy="1547220"/>
        </a:xfrm>
        <a:prstGeom prst="rect">
          <a:avLst/>
        </a:prstGeom>
        <a:solidFill>
          <a:schemeClr val="accent5">
            <a:hueOff val="0"/>
            <a:satOff val="0"/>
            <a:lumOff val="0"/>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Taxi and Ferry Services</a:t>
          </a:r>
          <a:endParaRPr lang="en-US" sz="3100" kern="1200" dirty="0"/>
        </a:p>
      </dsp:txBody>
      <dsp:txXfrm>
        <a:off x="1418284" y="2374340"/>
        <a:ext cx="2578700" cy="1547220"/>
      </dsp:txXfrm>
    </dsp:sp>
    <dsp:sp modelId="{ED0D5F18-7DDB-4198-8DA9-F781339FA971}">
      <dsp:nvSpPr>
        <dsp:cNvPr id="0" name=""/>
        <dsp:cNvSpPr/>
      </dsp:nvSpPr>
      <dsp:spPr>
        <a:xfrm>
          <a:off x="4254855" y="2374340"/>
          <a:ext cx="2578700" cy="1547220"/>
        </a:xfrm>
        <a:prstGeom prst="rect">
          <a:avLst/>
        </a:prstGeom>
        <a:solidFill>
          <a:schemeClr val="accent6">
            <a:hueOff val="0"/>
            <a:satOff val="0"/>
            <a:lumOff val="0"/>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Train and Bus Services</a:t>
          </a:r>
          <a:endParaRPr lang="en-US" sz="3100" kern="1200" dirty="0"/>
        </a:p>
      </dsp:txBody>
      <dsp:txXfrm>
        <a:off x="4254855" y="2374340"/>
        <a:ext cx="2578700" cy="15472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127FF0-A933-475E-A832-3918AAFB6A7B}">
      <dsp:nvSpPr>
        <dsp:cNvPr id="0" name=""/>
        <dsp:cNvSpPr/>
      </dsp:nvSpPr>
      <dsp:spPr>
        <a:xfrm>
          <a:off x="0" y="430305"/>
          <a:ext cx="2689411" cy="1613646"/>
        </a:xfrm>
        <a:prstGeom prst="rect">
          <a:avLst/>
        </a:prstGeom>
        <a:solidFill>
          <a:schemeClr val="accent2">
            <a:hueOff val="0"/>
            <a:satOff val="0"/>
            <a:lumOff val="0"/>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Convention and Visitors Bureau</a:t>
          </a:r>
          <a:endParaRPr lang="en-US" sz="3000" kern="1200" dirty="0"/>
        </a:p>
      </dsp:txBody>
      <dsp:txXfrm>
        <a:off x="0" y="430305"/>
        <a:ext cx="2689411" cy="1613646"/>
      </dsp:txXfrm>
    </dsp:sp>
    <dsp:sp modelId="{6E46663C-46D0-4088-92EA-40D7DE4CD9F3}">
      <dsp:nvSpPr>
        <dsp:cNvPr id="0" name=""/>
        <dsp:cNvSpPr/>
      </dsp:nvSpPr>
      <dsp:spPr>
        <a:xfrm>
          <a:off x="2958352" y="430305"/>
          <a:ext cx="2689411" cy="1613646"/>
        </a:xfrm>
        <a:prstGeom prst="rect">
          <a:avLst/>
        </a:prstGeom>
        <a:solidFill>
          <a:schemeClr val="accent2">
            <a:hueOff val="-1750886"/>
            <a:satOff val="-1580"/>
            <a:lumOff val="-352"/>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Cruise Companies</a:t>
          </a:r>
          <a:endParaRPr lang="en-US" sz="3000" kern="1200" dirty="0"/>
        </a:p>
      </dsp:txBody>
      <dsp:txXfrm>
        <a:off x="2958352" y="430305"/>
        <a:ext cx="2689411" cy="1613646"/>
      </dsp:txXfrm>
    </dsp:sp>
    <dsp:sp modelId="{823CFD3E-49F6-4A35-B7C6-C3411B90D5A9}">
      <dsp:nvSpPr>
        <dsp:cNvPr id="0" name=""/>
        <dsp:cNvSpPr/>
      </dsp:nvSpPr>
      <dsp:spPr>
        <a:xfrm>
          <a:off x="5916705" y="430305"/>
          <a:ext cx="2689411" cy="1613646"/>
        </a:xfrm>
        <a:prstGeom prst="rect">
          <a:avLst/>
        </a:prstGeom>
        <a:solidFill>
          <a:schemeClr val="accent2">
            <a:hueOff val="-3501772"/>
            <a:satOff val="-3160"/>
            <a:lumOff val="-705"/>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Meeting and Convention Planners</a:t>
          </a:r>
          <a:endParaRPr lang="en-US" sz="3000" kern="1200" dirty="0"/>
        </a:p>
      </dsp:txBody>
      <dsp:txXfrm>
        <a:off x="5916705" y="430305"/>
        <a:ext cx="2689411" cy="1613646"/>
      </dsp:txXfrm>
    </dsp:sp>
    <dsp:sp modelId="{E86EAA43-32F0-4EAD-A6EE-DC794F44CB49}">
      <dsp:nvSpPr>
        <dsp:cNvPr id="0" name=""/>
        <dsp:cNvSpPr/>
      </dsp:nvSpPr>
      <dsp:spPr>
        <a:xfrm>
          <a:off x="0" y="2312894"/>
          <a:ext cx="2689411" cy="1613646"/>
        </a:xfrm>
        <a:prstGeom prst="rect">
          <a:avLst/>
        </a:prstGeom>
        <a:solidFill>
          <a:schemeClr val="accent2">
            <a:hueOff val="-5252659"/>
            <a:satOff val="-4740"/>
            <a:lumOff val="-1057"/>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Tour Operators</a:t>
          </a:r>
          <a:endParaRPr lang="en-US" sz="3000" kern="1200" dirty="0"/>
        </a:p>
      </dsp:txBody>
      <dsp:txXfrm>
        <a:off x="0" y="2312894"/>
        <a:ext cx="2689411" cy="1613646"/>
      </dsp:txXfrm>
    </dsp:sp>
    <dsp:sp modelId="{9117A1D2-73B9-4345-B97E-32C333AC73D2}">
      <dsp:nvSpPr>
        <dsp:cNvPr id="0" name=""/>
        <dsp:cNvSpPr/>
      </dsp:nvSpPr>
      <dsp:spPr>
        <a:xfrm>
          <a:off x="2958352" y="2312894"/>
          <a:ext cx="2689411" cy="1613646"/>
        </a:xfrm>
        <a:prstGeom prst="rect">
          <a:avLst/>
        </a:prstGeom>
        <a:solidFill>
          <a:schemeClr val="accent2">
            <a:hueOff val="-7003545"/>
            <a:satOff val="-6320"/>
            <a:lumOff val="-1410"/>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Travel Agencies</a:t>
          </a:r>
          <a:endParaRPr lang="en-US" sz="3000" kern="1200" dirty="0"/>
        </a:p>
      </dsp:txBody>
      <dsp:txXfrm>
        <a:off x="2958352" y="2312894"/>
        <a:ext cx="2689411" cy="1613646"/>
      </dsp:txXfrm>
    </dsp:sp>
    <dsp:sp modelId="{E25A1F8A-6A91-444B-8A16-366F565A1F0F}">
      <dsp:nvSpPr>
        <dsp:cNvPr id="0" name=""/>
        <dsp:cNvSpPr/>
      </dsp:nvSpPr>
      <dsp:spPr>
        <a:xfrm>
          <a:off x="5916705" y="2312894"/>
          <a:ext cx="2689411" cy="1613646"/>
        </a:xfrm>
        <a:prstGeom prst="rect">
          <a:avLst/>
        </a:prstGeom>
        <a:solidFill>
          <a:schemeClr val="accent2">
            <a:hueOff val="-8754431"/>
            <a:satOff val="-7900"/>
            <a:lumOff val="-1762"/>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Travel and Tourism Offices</a:t>
          </a:r>
          <a:endParaRPr lang="en-US" sz="3000" kern="1200" dirty="0"/>
        </a:p>
      </dsp:txBody>
      <dsp:txXfrm>
        <a:off x="5916705" y="2312894"/>
        <a:ext cx="2689411" cy="16136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A63FFE-6B08-4DF0-BE7A-06388CE79C39}">
      <dsp:nvSpPr>
        <dsp:cNvPr id="0" name=""/>
        <dsp:cNvSpPr/>
      </dsp:nvSpPr>
      <dsp:spPr>
        <a:xfrm rot="20973863">
          <a:off x="2432063" y="1499436"/>
          <a:ext cx="2121601" cy="2143397"/>
        </a:xfrm>
        <a:prstGeom prst="gear9">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2000250">
            <a:lnSpc>
              <a:spcPct val="90000"/>
            </a:lnSpc>
            <a:spcBef>
              <a:spcPct val="0"/>
            </a:spcBef>
            <a:spcAft>
              <a:spcPct val="35000"/>
            </a:spcAft>
          </a:pPr>
          <a:r>
            <a:rPr lang="en-US" sz="4500" kern="1200" dirty="0" smtClean="0"/>
            <a:t>  </a:t>
          </a:r>
          <a:endParaRPr lang="en-US" sz="4500" kern="1200" dirty="0"/>
        </a:p>
      </dsp:txBody>
      <dsp:txXfrm>
        <a:off x="2855195" y="2000379"/>
        <a:ext cx="1268529" cy="1104552"/>
      </dsp:txXfrm>
    </dsp:sp>
    <dsp:sp modelId="{F1750611-64F7-468F-A8F0-CBEACBE66A7B}">
      <dsp:nvSpPr>
        <dsp:cNvPr id="0" name=""/>
        <dsp:cNvSpPr/>
      </dsp:nvSpPr>
      <dsp:spPr>
        <a:xfrm rot="397532">
          <a:off x="1201203" y="1115369"/>
          <a:ext cx="1512996" cy="1524015"/>
        </a:xfrm>
        <a:prstGeom prst="gear6">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2000250">
            <a:lnSpc>
              <a:spcPct val="90000"/>
            </a:lnSpc>
            <a:spcBef>
              <a:spcPct val="0"/>
            </a:spcBef>
            <a:spcAft>
              <a:spcPct val="35000"/>
            </a:spcAft>
          </a:pPr>
          <a:r>
            <a:rPr lang="en-US" sz="4500" kern="1200" dirty="0" smtClean="0"/>
            <a:t> </a:t>
          </a:r>
          <a:endParaRPr lang="en-US" sz="4500" kern="1200" dirty="0"/>
        </a:p>
      </dsp:txBody>
      <dsp:txXfrm>
        <a:off x="1582104" y="1500198"/>
        <a:ext cx="751194" cy="754357"/>
      </dsp:txXfrm>
    </dsp:sp>
    <dsp:sp modelId="{D6F521F3-9543-4868-9CE5-DD3AE1E4895C}">
      <dsp:nvSpPr>
        <dsp:cNvPr id="0" name=""/>
        <dsp:cNvSpPr/>
      </dsp:nvSpPr>
      <dsp:spPr>
        <a:xfrm rot="21097532">
          <a:off x="2112870" y="157350"/>
          <a:ext cx="1478475" cy="1497176"/>
        </a:xfrm>
        <a:prstGeom prst="gear6">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2000250">
            <a:lnSpc>
              <a:spcPct val="90000"/>
            </a:lnSpc>
            <a:spcBef>
              <a:spcPct val="0"/>
            </a:spcBef>
            <a:spcAft>
              <a:spcPct val="35000"/>
            </a:spcAft>
          </a:pPr>
          <a:endParaRPr lang="en-US" sz="4500" kern="1200" dirty="0"/>
        </a:p>
      </dsp:txBody>
      <dsp:txXfrm rot="-20700000">
        <a:off x="2436034" y="486834"/>
        <a:ext cx="832148" cy="838208"/>
      </dsp:txXfrm>
    </dsp:sp>
    <dsp:sp modelId="{5DDC2511-CBD1-4A70-AF1B-B2F66274F152}">
      <dsp:nvSpPr>
        <dsp:cNvPr id="0" name=""/>
        <dsp:cNvSpPr/>
      </dsp:nvSpPr>
      <dsp:spPr>
        <a:xfrm>
          <a:off x="2460277" y="1303669"/>
          <a:ext cx="2561933" cy="2561933"/>
        </a:xfrm>
        <a:prstGeom prst="circularArrow">
          <a:avLst>
            <a:gd name="adj1" fmla="val 4688"/>
            <a:gd name="adj2" fmla="val 299029"/>
            <a:gd name="adj3" fmla="val 2501427"/>
            <a:gd name="adj4" fmla="val 15893400"/>
            <a:gd name="adj5" fmla="val 5469"/>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C075378-EFB1-45A1-A5FC-421C8561DD5C}">
      <dsp:nvSpPr>
        <dsp:cNvPr id="0" name=""/>
        <dsp:cNvSpPr/>
      </dsp:nvSpPr>
      <dsp:spPr>
        <a:xfrm>
          <a:off x="937429" y="885719"/>
          <a:ext cx="1861404" cy="1861404"/>
        </a:xfrm>
        <a:prstGeom prst="leftCircularArrow">
          <a:avLst>
            <a:gd name="adj1" fmla="val 6452"/>
            <a:gd name="adj2" fmla="val 429999"/>
            <a:gd name="adj3" fmla="val 10489124"/>
            <a:gd name="adj4" fmla="val 14837806"/>
            <a:gd name="adj5" fmla="val 7527"/>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1464927-36C2-4CAC-A642-94BDB02FD26E}">
      <dsp:nvSpPr>
        <dsp:cNvPr id="0" name=""/>
        <dsp:cNvSpPr/>
      </dsp:nvSpPr>
      <dsp:spPr>
        <a:xfrm>
          <a:off x="1757774" y="-96088"/>
          <a:ext cx="2006969" cy="2006969"/>
        </a:xfrm>
        <a:prstGeom prst="circularArrow">
          <a:avLst>
            <a:gd name="adj1" fmla="val 5984"/>
            <a:gd name="adj2" fmla="val 394124"/>
            <a:gd name="adj3" fmla="val 13313824"/>
            <a:gd name="adj4" fmla="val 10508221"/>
            <a:gd name="adj5" fmla="val 6981"/>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02D951-D7C4-42DE-A06B-62E3F5EAEFDD}" type="datetimeFigureOut">
              <a:rPr lang="en-US" smtClean="0"/>
              <a:t>7/22/2015</a:t>
            </a:fld>
            <a:endParaRPr lang="en-US"/>
          </a:p>
        </p:txBody>
      </p:sp>
      <p:sp>
        <p:nvSpPr>
          <p:cNvPr id="4" name="Slide Image Placeholder 3"/>
          <p:cNvSpPr>
            <a:spLocks noGrp="1" noRot="1" noChangeAspect="1"/>
          </p:cNvSpPr>
          <p:nvPr>
            <p:ph type="sldImg" idx="2"/>
          </p:nvPr>
        </p:nvSpPr>
        <p:spPr>
          <a:xfrm>
            <a:off x="685800" y="403225"/>
            <a:ext cx="5486400" cy="30876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92101" y="3643313"/>
            <a:ext cx="6272211" cy="50419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93F3D0-31A1-45B2-BFB7-DA92128E8ED0}" type="slidenum">
              <a:rPr lang="en-US" smtClean="0"/>
              <a:t>‹#›</a:t>
            </a:fld>
            <a:endParaRPr lang="en-US"/>
          </a:p>
        </p:txBody>
      </p:sp>
    </p:spTree>
    <p:extLst>
      <p:ext uri="{BB962C8B-B14F-4D97-AF65-F5344CB8AC3E}">
        <p14:creationId xmlns:p14="http://schemas.microsoft.com/office/powerpoint/2010/main" val="2921419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03225"/>
            <a:ext cx="5486400" cy="30876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93F3D0-31A1-45B2-BFB7-DA92128E8ED0}" type="slidenum">
              <a:rPr lang="en-US" smtClean="0"/>
              <a:t>1</a:t>
            </a:fld>
            <a:endParaRPr lang="en-US"/>
          </a:p>
        </p:txBody>
      </p:sp>
    </p:spTree>
    <p:extLst>
      <p:ext uri="{BB962C8B-B14F-4D97-AF65-F5344CB8AC3E}">
        <p14:creationId xmlns:p14="http://schemas.microsoft.com/office/powerpoint/2010/main" val="35455174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03225"/>
            <a:ext cx="5486400" cy="3087688"/>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What</a:t>
            </a:r>
            <a:r>
              <a:rPr lang="en-US" baseline="0" dirty="0" smtClean="0"/>
              <a:t> does this quote mean to you?</a:t>
            </a:r>
            <a:endParaRPr lang="en-US" dirty="0" smtClean="0"/>
          </a:p>
          <a:p>
            <a:endParaRPr lang="en-US" dirty="0"/>
          </a:p>
        </p:txBody>
      </p:sp>
      <p:sp>
        <p:nvSpPr>
          <p:cNvPr id="4" name="Slide Number Placeholder 3"/>
          <p:cNvSpPr>
            <a:spLocks noGrp="1"/>
          </p:cNvSpPr>
          <p:nvPr>
            <p:ph type="sldNum" sz="quarter" idx="10"/>
          </p:nvPr>
        </p:nvSpPr>
        <p:spPr/>
        <p:txBody>
          <a:bodyPr/>
          <a:lstStyle/>
          <a:p>
            <a:fld id="{C21AC394-0A6B-4FFE-8372-5DBEE237252D}" type="slidenum">
              <a:rPr lang="en-US" smtClean="0"/>
              <a:t>11</a:t>
            </a:fld>
            <a:endParaRPr lang="en-US"/>
          </a:p>
        </p:txBody>
      </p:sp>
    </p:spTree>
    <p:extLst>
      <p:ext uri="{BB962C8B-B14F-4D97-AF65-F5344CB8AC3E}">
        <p14:creationId xmlns:p14="http://schemas.microsoft.com/office/powerpoint/2010/main" val="30678672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03225"/>
            <a:ext cx="5486400" cy="3087688"/>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Answers</a:t>
            </a:r>
            <a:r>
              <a:rPr lang="en-US" baseline="0" dirty="0" smtClean="0"/>
              <a:t> to the questions are found within the slide presentation or may vary with class discussion.</a:t>
            </a:r>
            <a:endParaRPr lang="en-US" dirty="0" smtClean="0"/>
          </a:p>
          <a:p>
            <a:endParaRPr lang="en-US" dirty="0"/>
          </a:p>
        </p:txBody>
      </p:sp>
      <p:sp>
        <p:nvSpPr>
          <p:cNvPr id="4" name="Slide Number Placeholder 3"/>
          <p:cNvSpPr>
            <a:spLocks noGrp="1"/>
          </p:cNvSpPr>
          <p:nvPr>
            <p:ph type="sldNum" sz="quarter" idx="10"/>
          </p:nvPr>
        </p:nvSpPr>
        <p:spPr/>
        <p:txBody>
          <a:bodyPr/>
          <a:lstStyle/>
          <a:p>
            <a:fld id="{C21AC394-0A6B-4FFE-8372-5DBEE237252D}" type="slidenum">
              <a:rPr lang="en-US" smtClean="0"/>
              <a:t>12</a:t>
            </a:fld>
            <a:endParaRPr lang="en-US"/>
          </a:p>
        </p:txBody>
      </p:sp>
    </p:spTree>
    <p:extLst>
      <p:ext uri="{BB962C8B-B14F-4D97-AF65-F5344CB8AC3E}">
        <p14:creationId xmlns:p14="http://schemas.microsoft.com/office/powerpoint/2010/main" val="12896404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03225"/>
            <a:ext cx="5486400" cy="3087688"/>
          </a:xfrm>
        </p:spPr>
      </p:sp>
      <p:sp>
        <p:nvSpPr>
          <p:cNvPr id="3" name="Notes Placeholder 2"/>
          <p:cNvSpPr>
            <a:spLocks noGrp="1"/>
          </p:cNvSpPr>
          <p:nvPr>
            <p:ph type="body" idx="1"/>
          </p:nvPr>
        </p:nvSpPr>
        <p:spPr/>
        <p:txBody>
          <a:bodyPr/>
          <a:lstStyle/>
          <a:p>
            <a:r>
              <a:rPr lang="en-US" dirty="0" smtClean="0"/>
              <a:t>Questions?</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C21AC394-0A6B-4FFE-8372-5DBEE237252D}" type="slidenum">
              <a:rPr lang="en-US" smtClean="0"/>
              <a:t>13</a:t>
            </a:fld>
            <a:endParaRPr lang="en-US"/>
          </a:p>
        </p:txBody>
      </p:sp>
    </p:spTree>
    <p:extLst>
      <p:ext uri="{BB962C8B-B14F-4D97-AF65-F5344CB8AC3E}">
        <p14:creationId xmlns:p14="http://schemas.microsoft.com/office/powerpoint/2010/main" val="39898299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93F3D0-31A1-45B2-BFB7-DA92128E8ED0}" type="slidenum">
              <a:rPr lang="en-US" smtClean="0"/>
              <a:t>14</a:t>
            </a:fld>
            <a:endParaRPr lang="en-US"/>
          </a:p>
        </p:txBody>
      </p:sp>
    </p:spTree>
    <p:extLst>
      <p:ext uri="{BB962C8B-B14F-4D97-AF65-F5344CB8AC3E}">
        <p14:creationId xmlns:p14="http://schemas.microsoft.com/office/powerpoint/2010/main" val="2424903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travel and tourism industry is divided into two parts:</a:t>
            </a:r>
          </a:p>
          <a:p>
            <a:pPr marL="171450" indent="-171450">
              <a:buFont typeface="Arial" panose="020B0604020202020204" pitchFamily="34" charset="0"/>
              <a:buChar char="•"/>
            </a:pPr>
            <a:r>
              <a:rPr lang="en-US" baseline="0" dirty="0" smtClean="0"/>
              <a:t>Travel – involves businesses that physically move people from one place to another</a:t>
            </a:r>
          </a:p>
          <a:p>
            <a:pPr marL="171450" indent="-171450">
              <a:buFont typeface="Arial" panose="020B0604020202020204" pitchFamily="34" charset="0"/>
              <a:buChar char="•"/>
            </a:pPr>
            <a:r>
              <a:rPr lang="en-US" dirty="0" smtClean="0"/>
              <a:t>Tourism – involves businesses that organize and promote</a:t>
            </a:r>
            <a:r>
              <a:rPr lang="en-US" baseline="0" dirty="0" smtClean="0"/>
              <a:t> travel and vacations</a:t>
            </a:r>
            <a:endParaRPr lang="en-US" dirty="0"/>
          </a:p>
        </p:txBody>
      </p:sp>
      <p:sp>
        <p:nvSpPr>
          <p:cNvPr id="4" name="Slide Number Placeholder 3"/>
          <p:cNvSpPr>
            <a:spLocks noGrp="1"/>
          </p:cNvSpPr>
          <p:nvPr>
            <p:ph type="sldNum" sz="quarter" idx="10"/>
          </p:nvPr>
        </p:nvSpPr>
        <p:spPr/>
        <p:txBody>
          <a:bodyPr/>
          <a:lstStyle/>
          <a:p>
            <a:fld id="{F093F3D0-31A1-45B2-BFB7-DA92128E8ED0}" type="slidenum">
              <a:rPr lang="en-US" smtClean="0"/>
              <a:t>3</a:t>
            </a:fld>
            <a:endParaRPr lang="en-US"/>
          </a:p>
        </p:txBody>
      </p:sp>
    </p:spTree>
    <p:extLst>
      <p:ext uri="{BB962C8B-B14F-4D97-AF65-F5344CB8AC3E}">
        <p14:creationId xmlns:p14="http://schemas.microsoft.com/office/powerpoint/2010/main" val="644243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9900" y="160338"/>
            <a:ext cx="3446463" cy="1939925"/>
          </a:xfrm>
        </p:spPr>
      </p:sp>
      <p:sp>
        <p:nvSpPr>
          <p:cNvPr id="3" name="Notes Placeholder 2"/>
          <p:cNvSpPr>
            <a:spLocks noGrp="1"/>
          </p:cNvSpPr>
          <p:nvPr>
            <p:ph type="body" idx="1"/>
          </p:nvPr>
        </p:nvSpPr>
        <p:spPr>
          <a:xfrm>
            <a:off x="228204" y="2100263"/>
            <a:ext cx="6486921" cy="5041900"/>
          </a:xfrm>
        </p:spPr>
        <p:txBody>
          <a:bodyPr/>
          <a:lstStyle/>
          <a:p>
            <a:r>
              <a:rPr lang="en-US" sz="1000" dirty="0" smtClean="0"/>
              <a:t>Travel</a:t>
            </a:r>
            <a:r>
              <a:rPr lang="en-US" sz="1000" baseline="0" dirty="0" smtClean="0"/>
              <a:t> businesses include:</a:t>
            </a:r>
          </a:p>
          <a:p>
            <a:endParaRPr lang="en-US" sz="1000" dirty="0" smtClean="0"/>
          </a:p>
          <a:p>
            <a:pPr marL="171450" indent="-171450">
              <a:buFont typeface="Arial" panose="020B0604020202020204" pitchFamily="34" charset="0"/>
              <a:buChar char="•"/>
            </a:pPr>
            <a:r>
              <a:rPr lang="en-US" sz="1000" dirty="0" smtClean="0"/>
              <a:t>Airlines</a:t>
            </a:r>
            <a:r>
              <a:rPr lang="en-US" sz="1000" baseline="0" dirty="0" smtClean="0"/>
              <a:t> - a company that owns and operates many airplanes which are used for carrying passengers and goods to different places.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smtClean="0"/>
              <a:t>Car rentals</a:t>
            </a:r>
            <a:r>
              <a:rPr lang="en-US" sz="1000" baseline="0" dirty="0" smtClean="0"/>
              <a:t> - </a:t>
            </a:r>
            <a:r>
              <a:rPr lang="en-US" sz="1000" dirty="0" smtClean="0"/>
              <a:t>automobiles that rented for short periods of time, generally ranging from a few hours to a few weeks.</a:t>
            </a:r>
            <a:endParaRPr lang="en-US" sz="1000" baseline="0" dirty="0" smtClean="0"/>
          </a:p>
          <a:p>
            <a:pPr marL="171450" indent="-171450">
              <a:buFont typeface="Arial" panose="020B0604020202020204" pitchFamily="34" charset="0"/>
              <a:buChar char="•"/>
            </a:pPr>
            <a:r>
              <a:rPr lang="en-US" sz="1000" baseline="0" dirty="0" smtClean="0"/>
              <a:t>Cruise lines - a passenger ship used for pleasure voyages, where the voyage itself and the ship's amenities are a part of the experience, as well as the different destinations along the way.</a:t>
            </a:r>
          </a:p>
          <a:p>
            <a:pPr marL="171450" indent="-171450">
              <a:buFont typeface="Arial" panose="020B0604020202020204" pitchFamily="34" charset="0"/>
              <a:buChar char="•"/>
            </a:pPr>
            <a:r>
              <a:rPr lang="en-US" sz="1000" baseline="0" dirty="0" smtClean="0"/>
              <a:t>Taxi and ferry services:</a:t>
            </a:r>
          </a:p>
          <a:p>
            <a:pPr marL="628650" lvl="1" indent="-171450">
              <a:buFont typeface="Arial" panose="020B0604020202020204" pitchFamily="34" charset="0"/>
              <a:buChar char="•"/>
            </a:pPr>
            <a:r>
              <a:rPr lang="en-US" sz="1000" dirty="0" smtClean="0">
                <a:effectLst/>
              </a:rPr>
              <a:t>Taxi - a car that carries passengers to a place for an amount of money that is based on the distance traveled.</a:t>
            </a:r>
            <a:endParaRPr lang="en-US" sz="1000" baseline="0" dirty="0" smtClean="0"/>
          </a:p>
          <a:p>
            <a:pPr marL="628650" lvl="1" indent="-171450">
              <a:buFont typeface="Arial" panose="020B0604020202020204" pitchFamily="34" charset="0"/>
              <a:buChar char="•"/>
            </a:pPr>
            <a:r>
              <a:rPr lang="en-US" sz="1000" baseline="0" dirty="0" smtClean="0"/>
              <a:t>Ferry - to carry or move (someone or something) on a vehicle (such as a boat or a car) usually for a short distance between two places.</a:t>
            </a:r>
          </a:p>
          <a:p>
            <a:pPr marL="171450" indent="-171450">
              <a:buFont typeface="Arial" panose="020B0604020202020204" pitchFamily="34" charset="0"/>
              <a:buChar char="•"/>
            </a:pPr>
            <a:r>
              <a:rPr lang="en-US" sz="1000" baseline="0" dirty="0" smtClean="0"/>
              <a:t>Train and bus services:</a:t>
            </a:r>
          </a:p>
          <a:p>
            <a:pPr marL="628650" lvl="1" indent="-171450">
              <a:buFont typeface="Arial" panose="020B0604020202020204" pitchFamily="34" charset="0"/>
              <a:buChar char="•"/>
            </a:pPr>
            <a:r>
              <a:rPr lang="en-US" sz="1000" baseline="0" dirty="0" smtClean="0"/>
              <a:t>Train - a connected line of railroad cars with or without a locomotive.</a:t>
            </a:r>
          </a:p>
          <a:p>
            <a:pPr marL="628650" lvl="1" indent="-171450">
              <a:buFont typeface="Arial" panose="020B0604020202020204" pitchFamily="34" charset="0"/>
              <a:buChar char="•"/>
            </a:pPr>
            <a:r>
              <a:rPr lang="en-US" sz="1000" baseline="0" dirty="0" smtClean="0"/>
              <a:t>Bus- a large motor vehicle carrying passengers by road, especially one serving the public on a fixed route and for a fare.</a:t>
            </a:r>
          </a:p>
        </p:txBody>
      </p:sp>
      <p:sp>
        <p:nvSpPr>
          <p:cNvPr id="4" name="Slide Number Placeholder 3"/>
          <p:cNvSpPr>
            <a:spLocks noGrp="1"/>
          </p:cNvSpPr>
          <p:nvPr>
            <p:ph type="sldNum" sz="quarter" idx="10"/>
          </p:nvPr>
        </p:nvSpPr>
        <p:spPr/>
        <p:txBody>
          <a:bodyPr/>
          <a:lstStyle/>
          <a:p>
            <a:fld id="{F093F3D0-31A1-45B2-BFB7-DA92128E8ED0}" type="slidenum">
              <a:rPr lang="en-US" smtClean="0"/>
              <a:t>4</a:t>
            </a:fld>
            <a:endParaRPr lang="en-US"/>
          </a:p>
        </p:txBody>
      </p:sp>
    </p:spTree>
    <p:extLst>
      <p:ext uri="{BB962C8B-B14F-4D97-AF65-F5344CB8AC3E}">
        <p14:creationId xmlns:p14="http://schemas.microsoft.com/office/powerpoint/2010/main" val="783925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03225"/>
            <a:ext cx="5486400" cy="3087688"/>
          </a:xfrm>
        </p:spPr>
      </p:sp>
      <p:sp>
        <p:nvSpPr>
          <p:cNvPr id="3" name="Notes Placeholder 2"/>
          <p:cNvSpPr>
            <a:spLocks noGrp="1"/>
          </p:cNvSpPr>
          <p:nvPr>
            <p:ph type="body" idx="1"/>
          </p:nvPr>
        </p:nvSpPr>
        <p:spPr/>
        <p:txBody>
          <a:bodyPr/>
          <a:lstStyle/>
          <a:p>
            <a:r>
              <a:rPr lang="en-US" baseline="0" dirty="0" smtClean="0"/>
              <a:t>Tourism businesses include:</a:t>
            </a:r>
          </a:p>
          <a:p>
            <a:endParaRPr lang="en-US" baseline="0" dirty="0" smtClean="0"/>
          </a:p>
          <a:p>
            <a:pPr marL="171450" indent="-171450">
              <a:buFont typeface="Arial" panose="020B0604020202020204" pitchFamily="34" charset="0"/>
              <a:buChar char="•"/>
            </a:pPr>
            <a:r>
              <a:rPr lang="en-US" baseline="0" dirty="0" smtClean="0"/>
              <a:t>Convention and visitors bureau – a nonprofit organization that promotes tourism and provides services to travelers.</a:t>
            </a:r>
          </a:p>
          <a:p>
            <a:pPr marL="171450" indent="-171450">
              <a:buFont typeface="Arial" panose="020B0604020202020204" pitchFamily="34" charset="0"/>
              <a:buChar char="•"/>
            </a:pPr>
            <a:r>
              <a:rPr lang="en-US" baseline="0" dirty="0" smtClean="0"/>
              <a:t>Cruise companies – a company that owns and operates cruise ships for pleasure voyages.</a:t>
            </a:r>
          </a:p>
          <a:p>
            <a:pPr marL="171450" indent="-171450">
              <a:buFont typeface="Arial" panose="020B0604020202020204" pitchFamily="34" charset="0"/>
              <a:buChar char="•"/>
            </a:pPr>
            <a:r>
              <a:rPr lang="en-US" baseline="0" dirty="0" smtClean="0"/>
              <a:t>Meeting and convention planners – coordinate all aspects of professional meetings and events.</a:t>
            </a:r>
          </a:p>
          <a:p>
            <a:pPr marL="171450" indent="-171450">
              <a:buFont typeface="Arial" panose="020B0604020202020204" pitchFamily="34" charset="0"/>
              <a:buChar char="•"/>
            </a:pPr>
            <a:r>
              <a:rPr lang="en-US" baseline="0" dirty="0" smtClean="0"/>
              <a:t>Tour operators - a person whose job duties include organizing tours, whether they be for holidays or historic places.</a:t>
            </a:r>
          </a:p>
          <a:p>
            <a:pPr marL="171450" indent="-171450">
              <a:buFont typeface="Arial" panose="020B0604020202020204" pitchFamily="34" charset="0"/>
              <a:buChar char="•"/>
            </a:pPr>
            <a:r>
              <a:rPr lang="en-US" baseline="0" dirty="0" smtClean="0"/>
              <a:t>Travel agencies - businesses that help to make arrangements for people who want to travel.</a:t>
            </a:r>
          </a:p>
          <a:p>
            <a:pPr marL="171450" indent="-171450">
              <a:buFont typeface="Arial" panose="020B0604020202020204" pitchFamily="34" charset="0"/>
              <a:buChar char="•"/>
            </a:pPr>
            <a:r>
              <a:rPr lang="en-US" baseline="0" dirty="0" smtClean="0"/>
              <a:t>Travel and tourism offices - an office where visitors to a place can get information about what to see and do, especially while on holiday, or an official organization that runs these offices.</a:t>
            </a:r>
          </a:p>
        </p:txBody>
      </p:sp>
      <p:sp>
        <p:nvSpPr>
          <p:cNvPr id="4" name="Slide Number Placeholder 3"/>
          <p:cNvSpPr>
            <a:spLocks noGrp="1"/>
          </p:cNvSpPr>
          <p:nvPr>
            <p:ph type="sldNum" sz="quarter" idx="10"/>
          </p:nvPr>
        </p:nvSpPr>
        <p:spPr/>
        <p:txBody>
          <a:bodyPr/>
          <a:lstStyle/>
          <a:p>
            <a:fld id="{F093F3D0-31A1-45B2-BFB7-DA92128E8ED0}" type="slidenum">
              <a:rPr lang="en-US" smtClean="0"/>
              <a:t>5</a:t>
            </a:fld>
            <a:endParaRPr lang="en-US"/>
          </a:p>
        </p:txBody>
      </p:sp>
    </p:spTree>
    <p:extLst>
      <p:ext uri="{BB962C8B-B14F-4D97-AF65-F5344CB8AC3E}">
        <p14:creationId xmlns:p14="http://schemas.microsoft.com/office/powerpoint/2010/main" val="3942840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Employees from both the</a:t>
            </a:r>
            <a:r>
              <a:rPr lang="en-US" baseline="0" dirty="0" smtClean="0"/>
              <a:t> travel and tourism industries must interact so people on business or vacation have successful trips.</a:t>
            </a:r>
            <a:endParaRPr lang="en-US" dirty="0"/>
          </a:p>
        </p:txBody>
      </p:sp>
      <p:sp>
        <p:nvSpPr>
          <p:cNvPr id="4" name="Slide Number Placeholder 3"/>
          <p:cNvSpPr>
            <a:spLocks noGrp="1"/>
          </p:cNvSpPr>
          <p:nvPr>
            <p:ph type="sldNum" sz="quarter" idx="10"/>
          </p:nvPr>
        </p:nvSpPr>
        <p:spPr/>
        <p:txBody>
          <a:bodyPr/>
          <a:lstStyle/>
          <a:p>
            <a:fld id="{F093F3D0-31A1-45B2-BFB7-DA92128E8ED0}" type="slidenum">
              <a:rPr lang="en-US" smtClean="0"/>
              <a:t>6</a:t>
            </a:fld>
            <a:endParaRPr lang="en-US"/>
          </a:p>
        </p:txBody>
      </p:sp>
    </p:spTree>
    <p:extLst>
      <p:ext uri="{BB962C8B-B14F-4D97-AF65-F5344CB8AC3E}">
        <p14:creationId xmlns:p14="http://schemas.microsoft.com/office/powerpoint/2010/main" val="790215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03225"/>
            <a:ext cx="5486400" cy="3087688"/>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Each travel business is unique</a:t>
            </a:r>
            <a:r>
              <a:rPr lang="en-US" baseline="0" dirty="0" smtClean="0"/>
              <a:t> and may perform most of the functions in the departments within a travel and tourism business. </a:t>
            </a:r>
            <a:r>
              <a:rPr lang="en-US"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a small business, one person may perform several of these functions. </a:t>
            </a:r>
            <a:r>
              <a:rPr lang="en-US"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 a large business, each function will have a separate department with many people for each function.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093F3D0-31A1-45B2-BFB7-DA92128E8ED0}" type="slidenum">
              <a:rPr lang="en-US" smtClean="0"/>
              <a:t>7</a:t>
            </a:fld>
            <a:endParaRPr lang="en-US"/>
          </a:p>
        </p:txBody>
      </p:sp>
    </p:spTree>
    <p:extLst>
      <p:ext uri="{BB962C8B-B14F-4D97-AF65-F5344CB8AC3E}">
        <p14:creationId xmlns:p14="http://schemas.microsoft.com/office/powerpoint/2010/main" val="24889853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03225"/>
            <a:ext cx="5486400" cy="3087688"/>
          </a:xfrm>
        </p:spPr>
      </p:sp>
      <p:sp>
        <p:nvSpPr>
          <p:cNvPr id="3" name="Notes Placeholder 2"/>
          <p:cNvSpPr>
            <a:spLocks noGrp="1"/>
          </p:cNvSpPr>
          <p:nvPr>
            <p:ph type="body" idx="1"/>
          </p:nvPr>
        </p:nvSpPr>
        <p:spPr/>
        <p:txBody>
          <a:bodyPr/>
          <a:lstStyle/>
          <a:p>
            <a:pPr marL="0" indent="0">
              <a:buFont typeface="+mj-lt"/>
              <a:buNone/>
            </a:pPr>
            <a:r>
              <a:rPr lang="en-US" baseline="0" dirty="0" smtClean="0"/>
              <a:t>Departments and their functions include:</a:t>
            </a:r>
          </a:p>
          <a:p>
            <a:pPr marL="228600" indent="-228600">
              <a:buFont typeface="+mj-lt"/>
              <a:buAutoNum type="arabicPeriod"/>
            </a:pPr>
            <a:r>
              <a:rPr lang="en-US" baseline="0" dirty="0" smtClean="0"/>
              <a:t>Accounting - keeps track of all the money that flows into and out of the business.</a:t>
            </a:r>
          </a:p>
          <a:p>
            <a:pPr marL="228600" indent="-228600">
              <a:buFont typeface="+mj-lt"/>
              <a:buAutoNum type="arabicPeriod"/>
            </a:pPr>
            <a:r>
              <a:rPr lang="en-US" baseline="0" dirty="0" smtClean="0"/>
              <a:t>Customer service or guest services - handles all activities involved with complaints, concierge services and customer inquiries.</a:t>
            </a:r>
          </a:p>
          <a:p>
            <a:pPr marL="228600" indent="-228600">
              <a:buFont typeface="+mj-lt"/>
              <a:buAutoNum type="arabicPeriod"/>
            </a:pPr>
            <a:r>
              <a:rPr lang="en-US" baseline="0" dirty="0" smtClean="0"/>
              <a:t>Engineering - makes sure that all the equipment, plumbing, electricity and building facilities are working properly.</a:t>
            </a:r>
          </a:p>
          <a:p>
            <a:pPr marL="228600" indent="-228600">
              <a:buFont typeface="+mj-lt"/>
              <a:buAutoNum type="arabicPeriod"/>
            </a:pPr>
            <a:r>
              <a:rPr lang="en-US" baseline="0" dirty="0" smtClean="0"/>
              <a:t>Human resources - manages all employee issues including benefits, firing and hiring, pay and training.</a:t>
            </a:r>
          </a:p>
          <a:p>
            <a:pPr marL="228600" indent="-228600">
              <a:buFont typeface="+mj-lt"/>
              <a:buAutoNum type="arabicPeriod"/>
            </a:pPr>
            <a:r>
              <a:rPr lang="en-US" baseline="0" dirty="0" smtClean="0"/>
              <a:t>Management – oversees all functions of the business including making sure the business is operating profitably. </a:t>
            </a:r>
          </a:p>
          <a:p>
            <a:pPr marL="228600" indent="-228600">
              <a:buFont typeface="+mj-lt"/>
              <a:buAutoNum type="arabicPeriod"/>
            </a:pPr>
            <a:r>
              <a:rPr lang="en-US" baseline="0" dirty="0" smtClean="0"/>
              <a:t>Marketing and sales – promotes the business, develops marketing plans and sells the products and services. </a:t>
            </a:r>
          </a:p>
          <a:p>
            <a:pPr marL="228600" indent="-228600">
              <a:buFont typeface="+mj-lt"/>
              <a:buAutoNum type="arabicPeriod"/>
            </a:pPr>
            <a:r>
              <a:rPr lang="en-US" baseline="0" dirty="0" smtClean="0"/>
              <a:t>Purchasing and receiving – keeps track of purchases and inventory for the business. </a:t>
            </a:r>
          </a:p>
          <a:p>
            <a:pPr marL="228600" indent="-228600">
              <a:buFont typeface="+mj-lt"/>
              <a:buAutoNum type="arabicPeriod"/>
            </a:pPr>
            <a:r>
              <a:rPr lang="en-US" baseline="0" dirty="0" smtClean="0"/>
              <a:t>Reservations and bookings - h</a:t>
            </a:r>
            <a:r>
              <a:rPr lang="en-US" dirty="0" smtClean="0"/>
              <a:t>andles all activities involved with</a:t>
            </a:r>
            <a:r>
              <a:rPr lang="en-US" baseline="0" dirty="0" smtClean="0"/>
              <a:t> customers reserving rooms, seats, tours and more.</a:t>
            </a:r>
          </a:p>
          <a:p>
            <a:pPr marL="228600" indent="-228600">
              <a:buFont typeface="+mj-lt"/>
              <a:buAutoNum type="arabicPeriod"/>
            </a:pPr>
            <a:r>
              <a:rPr lang="en-US" baseline="0" dirty="0" smtClean="0"/>
              <a:t>Safety – secures property for the safety of the guests and employees and oversees emergency procedures. </a:t>
            </a:r>
          </a:p>
          <a:p>
            <a:pPr marL="228600" indent="-228600">
              <a:buFont typeface="+mj-lt"/>
              <a:buAutoNum type="arabicPeriod"/>
            </a:pPr>
            <a:r>
              <a:rPr lang="en-US" baseline="0" dirty="0" smtClean="0"/>
              <a:t>Technology – maintains computer software and data storage; may also oversee business website.</a:t>
            </a:r>
          </a:p>
          <a:p>
            <a:pPr marL="228600" indent="-228600">
              <a:buFont typeface="+mj-lt"/>
              <a:buAutoNum type="arabicPeriod"/>
            </a:pPr>
            <a:endParaRPr lang="en-US" dirty="0" smtClean="0"/>
          </a:p>
          <a:p>
            <a:endParaRPr lang="en-US" dirty="0" smtClean="0"/>
          </a:p>
          <a:p>
            <a:pPr marL="228600" indent="-228600">
              <a:buFont typeface="+mj-lt"/>
              <a:buAutoNum type="arabicPeriod"/>
            </a:pPr>
            <a:endParaRPr lang="en-US" baseline="0" dirty="0" smtClean="0"/>
          </a:p>
          <a:p>
            <a:pPr marL="228600" indent="-228600">
              <a:buFont typeface="+mj-lt"/>
              <a:buAutoNum type="arabicPeriod"/>
            </a:pPr>
            <a:endParaRPr lang="en-US" baseline="0" dirty="0" smtClean="0"/>
          </a:p>
          <a:p>
            <a:pPr marL="228600" indent="-228600">
              <a:buFont typeface="+mj-lt"/>
              <a:buAutoNum type="arabicPeriod"/>
            </a:pPr>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F093F3D0-31A1-45B2-BFB7-DA92128E8ED0}" type="slidenum">
              <a:rPr lang="en-US" smtClean="0"/>
              <a:t>8</a:t>
            </a:fld>
            <a:endParaRPr lang="en-US"/>
          </a:p>
        </p:txBody>
      </p:sp>
    </p:spTree>
    <p:extLst>
      <p:ext uri="{BB962C8B-B14F-4D97-AF65-F5344CB8AC3E}">
        <p14:creationId xmlns:p14="http://schemas.microsoft.com/office/powerpoint/2010/main" val="30468605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03225"/>
            <a:ext cx="5486400" cy="3087688"/>
          </a:xfrm>
        </p:spPr>
      </p:sp>
      <p:sp>
        <p:nvSpPr>
          <p:cNvPr id="3" name="Notes Placeholder 2"/>
          <p:cNvSpPr>
            <a:spLocks noGrp="1"/>
          </p:cNvSpPr>
          <p:nvPr>
            <p:ph type="body" idx="1"/>
          </p:nvPr>
        </p:nvSpPr>
        <p:spPr/>
        <p:txBody>
          <a:bodyPr/>
          <a:lstStyle/>
          <a:p>
            <a:r>
              <a:rPr lang="en-US" dirty="0" smtClean="0"/>
              <a:t>All of</a:t>
            </a:r>
            <a:r>
              <a:rPr lang="en-US" baseline="0" dirty="0" smtClean="0"/>
              <a:t> the business </a:t>
            </a:r>
            <a:r>
              <a:rPr lang="en-US" dirty="0" smtClean="0"/>
              <a:t>departments</a:t>
            </a:r>
            <a:r>
              <a:rPr lang="en-US" baseline="0" dirty="0" smtClean="0"/>
              <a:t> must work together. </a:t>
            </a:r>
          </a:p>
          <a:p>
            <a:endParaRPr lang="en-US" baseline="0" dirty="0" smtClean="0"/>
          </a:p>
          <a:p>
            <a:r>
              <a:rPr lang="en-US" baseline="0" dirty="0" smtClean="0"/>
              <a:t>Each of these main departments are necessary for the day-to-day operations for businesses. </a:t>
            </a:r>
          </a:p>
          <a:p>
            <a:endParaRPr lang="en-US" baseline="0" dirty="0" smtClean="0"/>
          </a:p>
          <a:p>
            <a:r>
              <a:rPr lang="en-US" baseline="0" dirty="0" smtClean="0"/>
              <a:t>Communication between departments is critical. </a:t>
            </a:r>
          </a:p>
          <a:p>
            <a:endParaRPr lang="en-US" baseline="0" dirty="0" smtClean="0"/>
          </a:p>
          <a:p>
            <a:r>
              <a:rPr lang="en-US" baseline="0" dirty="0" smtClean="0"/>
              <a:t>Many of the departments are linked through industry related software. </a:t>
            </a:r>
          </a:p>
          <a:p>
            <a:endParaRPr lang="en-US" baseline="0" dirty="0" smtClean="0"/>
          </a:p>
          <a:p>
            <a:r>
              <a:rPr lang="en-US" dirty="0" smtClean="0"/>
              <a:t>Technology departments in today’s business is</a:t>
            </a:r>
            <a:r>
              <a:rPr lang="en-US" baseline="0" dirty="0" smtClean="0"/>
              <a:t> often the connecting media. The company network and intercompany communication (email, instant messaging) is critical in today’s environment.</a:t>
            </a:r>
          </a:p>
          <a:p>
            <a:endParaRPr lang="en-US" baseline="0" dirty="0" smtClean="0"/>
          </a:p>
          <a:p>
            <a:r>
              <a:rPr lang="en-US" baseline="0" dirty="0" smtClean="0"/>
              <a:t>These are just a few examples of how departments work together. For businesses to succeed in today’s environment, communication and departmental interaction must work together like well-designed interlocking gears.</a:t>
            </a:r>
          </a:p>
          <a:p>
            <a:endParaRPr lang="en-US" baseline="0" dirty="0" smtClean="0"/>
          </a:p>
        </p:txBody>
      </p:sp>
      <p:sp>
        <p:nvSpPr>
          <p:cNvPr id="4" name="Slide Number Placeholder 3"/>
          <p:cNvSpPr>
            <a:spLocks noGrp="1"/>
          </p:cNvSpPr>
          <p:nvPr>
            <p:ph type="sldNum" sz="quarter" idx="10"/>
          </p:nvPr>
        </p:nvSpPr>
        <p:spPr/>
        <p:txBody>
          <a:bodyPr/>
          <a:lstStyle/>
          <a:p>
            <a:fld id="{F093F3D0-31A1-45B2-BFB7-DA92128E8ED0}" type="slidenum">
              <a:rPr lang="en-US" smtClean="0"/>
              <a:t>9</a:t>
            </a:fld>
            <a:endParaRPr lang="en-US"/>
          </a:p>
        </p:txBody>
      </p:sp>
    </p:spTree>
    <p:extLst>
      <p:ext uri="{BB962C8B-B14F-4D97-AF65-F5344CB8AC3E}">
        <p14:creationId xmlns:p14="http://schemas.microsoft.com/office/powerpoint/2010/main" val="8743912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03225"/>
            <a:ext cx="5486400" cy="3087688"/>
          </a:xfrm>
        </p:spPr>
      </p:sp>
      <p:sp>
        <p:nvSpPr>
          <p:cNvPr id="3" name="Notes Placeholder 2"/>
          <p:cNvSpPr>
            <a:spLocks noGrp="1"/>
          </p:cNvSpPr>
          <p:nvPr>
            <p:ph type="body" idx="1"/>
          </p:nvPr>
        </p:nvSpPr>
        <p:spPr/>
        <p:txBody>
          <a:bodyPr/>
          <a:lstStyle/>
          <a:p>
            <a:r>
              <a:rPr lang="en-US" dirty="0" smtClean="0"/>
              <a:t>Click on the hyperlink</a:t>
            </a:r>
            <a:r>
              <a:rPr lang="en-US" baseline="0" dirty="0" smtClean="0"/>
              <a:t> to view video:</a:t>
            </a:r>
            <a:endParaRPr lang="en-US" dirty="0" smtClean="0"/>
          </a:p>
          <a:p>
            <a:r>
              <a:rPr lang="en-US" b="1" dirty="0" smtClean="0"/>
              <a:t>Travel Effect: The Movement</a:t>
            </a:r>
          </a:p>
          <a:p>
            <a:r>
              <a:rPr lang="en-US" dirty="0" smtClean="0"/>
              <a:t>It's a great impact the travel has on</a:t>
            </a:r>
            <a:r>
              <a:rPr lang="en-US" baseline="0" dirty="0" smtClean="0"/>
              <a:t> </a:t>
            </a:r>
            <a:r>
              <a:rPr lang="en-US" dirty="0" smtClean="0"/>
              <a:t>our lives, on our organizations and our way on our</a:t>
            </a:r>
            <a:r>
              <a:rPr lang="en-US" baseline="0" dirty="0" smtClean="0"/>
              <a:t> way of life.  Wh</a:t>
            </a:r>
            <a:r>
              <a:rPr lang="en-US" dirty="0" smtClean="0"/>
              <a:t>ether it</a:t>
            </a:r>
            <a:r>
              <a:rPr lang="en-US" baseline="0" dirty="0" smtClean="0"/>
              <a:t> comes as</a:t>
            </a:r>
            <a:r>
              <a:rPr lang="en-US" dirty="0" smtClean="0"/>
              <a:t> business productivity, family relationships,</a:t>
            </a:r>
            <a:r>
              <a:rPr lang="en-US" baseline="0" dirty="0" smtClean="0"/>
              <a:t> </a:t>
            </a:r>
            <a:r>
              <a:rPr lang="en-US" dirty="0" smtClean="0"/>
              <a:t>education, memories, long-term,</a:t>
            </a:r>
            <a:r>
              <a:rPr lang="en-US" baseline="0" dirty="0" smtClean="0"/>
              <a:t> </a:t>
            </a:r>
            <a:r>
              <a:rPr lang="en-US" dirty="0" smtClean="0"/>
              <a:t>this is a huge opportunity well beyond just the value of the individual trip.</a:t>
            </a:r>
          </a:p>
          <a:p>
            <a:r>
              <a:rPr lang="en-US" dirty="0" smtClean="0"/>
              <a:t>https://youtu.be/A4BA2L44plk</a:t>
            </a:r>
            <a:endParaRPr lang="en-US" dirty="0"/>
          </a:p>
        </p:txBody>
      </p:sp>
      <p:sp>
        <p:nvSpPr>
          <p:cNvPr id="4" name="Slide Number Placeholder 3"/>
          <p:cNvSpPr>
            <a:spLocks noGrp="1"/>
          </p:cNvSpPr>
          <p:nvPr>
            <p:ph type="sldNum" sz="quarter" idx="10"/>
          </p:nvPr>
        </p:nvSpPr>
        <p:spPr/>
        <p:txBody>
          <a:bodyPr/>
          <a:lstStyle/>
          <a:p>
            <a:fld id="{F093F3D0-31A1-45B2-BFB7-DA92128E8ED0}" type="slidenum">
              <a:rPr lang="en-US" smtClean="0"/>
              <a:t>10</a:t>
            </a:fld>
            <a:endParaRPr lang="en-US"/>
          </a:p>
        </p:txBody>
      </p:sp>
    </p:spTree>
    <p:extLst>
      <p:ext uri="{BB962C8B-B14F-4D97-AF65-F5344CB8AC3E}">
        <p14:creationId xmlns:p14="http://schemas.microsoft.com/office/powerpoint/2010/main" val="3689673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2" name="Group 11"/>
          <p:cNvGrpSpPr/>
          <p:nvPr userDrawn="1"/>
        </p:nvGrpSpPr>
        <p:grpSpPr>
          <a:xfrm>
            <a:off x="5779911" y="1169931"/>
            <a:ext cx="6419780" cy="4993802"/>
            <a:chOff x="4334933" y="1169931"/>
            <a:chExt cx="4814835" cy="4993802"/>
          </a:xfrm>
        </p:grpSpPr>
        <p:cxnSp>
          <p:nvCxnSpPr>
            <p:cNvPr id="13" name="Straight Connector 12"/>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613680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FDF0DE-6F96-41F2-85D3-AA06A5B05D9C}" type="slidenum">
              <a:rPr lang="en-US" smtClean="0"/>
              <a:t>‹#›</a:t>
            </a:fld>
            <a:endParaRPr lang="en-US"/>
          </a:p>
        </p:txBody>
      </p:sp>
    </p:spTree>
    <p:extLst>
      <p:ext uri="{BB962C8B-B14F-4D97-AF65-F5344CB8AC3E}">
        <p14:creationId xmlns:p14="http://schemas.microsoft.com/office/powerpoint/2010/main" val="2976197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FDF0DE-6F96-41F2-85D3-AA06A5B05D9C}" type="slidenum">
              <a:rPr lang="en-US" smtClean="0"/>
              <a:t>‹#›</a:t>
            </a:fld>
            <a:endParaRPr lang="en-US"/>
          </a:p>
        </p:txBody>
      </p:sp>
    </p:spTree>
    <p:extLst>
      <p:ext uri="{BB962C8B-B14F-4D97-AF65-F5344CB8AC3E}">
        <p14:creationId xmlns:p14="http://schemas.microsoft.com/office/powerpoint/2010/main" val="36310313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FDF0DE-6F96-41F2-85D3-AA06A5B05D9C}"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9107980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FDF0DE-6F96-41F2-85D3-AA06A5B05D9C}" type="slidenum">
              <a:rPr lang="en-US" smtClean="0"/>
              <a:t>‹#›</a:t>
            </a:fld>
            <a:endParaRPr lang="en-US"/>
          </a:p>
        </p:txBody>
      </p:sp>
    </p:spTree>
    <p:extLst>
      <p:ext uri="{BB962C8B-B14F-4D97-AF65-F5344CB8AC3E}">
        <p14:creationId xmlns:p14="http://schemas.microsoft.com/office/powerpoint/2010/main" val="9526910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FDF0DE-6F96-41F2-85D3-AA06A5B05D9C}"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1179574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FDF0DE-6F96-41F2-85D3-AA06A5B05D9C}" type="slidenum">
              <a:rPr lang="en-US" smtClean="0"/>
              <a:t>‹#›</a:t>
            </a:fld>
            <a:endParaRPr lang="en-US"/>
          </a:p>
        </p:txBody>
      </p:sp>
    </p:spTree>
    <p:extLst>
      <p:ext uri="{BB962C8B-B14F-4D97-AF65-F5344CB8AC3E}">
        <p14:creationId xmlns:p14="http://schemas.microsoft.com/office/powerpoint/2010/main" val="11255851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FDF0DE-6F96-41F2-85D3-AA06A5B05D9C}" type="slidenum">
              <a:rPr lang="en-US" smtClean="0"/>
              <a:t>‹#›</a:t>
            </a:fld>
            <a:endParaRPr lang="en-US"/>
          </a:p>
        </p:txBody>
      </p:sp>
    </p:spTree>
    <p:extLst>
      <p:ext uri="{BB962C8B-B14F-4D97-AF65-F5344CB8AC3E}">
        <p14:creationId xmlns:p14="http://schemas.microsoft.com/office/powerpoint/2010/main" val="4323692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FDF0DE-6F96-41F2-85D3-AA06A5B05D9C}" type="slidenum">
              <a:rPr lang="en-US" smtClean="0"/>
              <a:t>‹#›</a:t>
            </a:fld>
            <a:endParaRPr lang="en-US"/>
          </a:p>
        </p:txBody>
      </p:sp>
    </p:spTree>
    <p:extLst>
      <p:ext uri="{BB962C8B-B14F-4D97-AF65-F5344CB8AC3E}">
        <p14:creationId xmlns:p14="http://schemas.microsoft.com/office/powerpoint/2010/main" val="1753190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sp>
        <p:nvSpPr>
          <p:cNvPr id="2" name="Title 1"/>
          <p:cNvSpPr>
            <a:spLocks noGrp="1"/>
          </p:cNvSpPr>
          <p:nvPr>
            <p:ph type="title"/>
          </p:nvPr>
        </p:nvSpPr>
        <p:spPr>
          <a:xfrm>
            <a:off x="478235" y="77768"/>
            <a:ext cx="10114239" cy="954198"/>
          </a:xfrm>
        </p:spPr>
        <p:txBody>
          <a:bodyPr/>
          <a:lstStyle/>
          <a:p>
            <a:r>
              <a:rPr lang="en-US" dirty="0" smtClean="0"/>
              <a:t>Click to edit Master title style</a:t>
            </a:r>
            <a:endParaRPr lang="en-US" dirty="0"/>
          </a:p>
        </p:txBody>
      </p:sp>
      <p:sp>
        <p:nvSpPr>
          <p:cNvPr id="3" name="Footer Placeholder 2"/>
          <p:cNvSpPr>
            <a:spLocks noGrp="1"/>
          </p:cNvSpPr>
          <p:nvPr>
            <p:ph type="ftr" sz="quarter" idx="10"/>
          </p:nvPr>
        </p:nvSpPr>
        <p:spPr>
          <a:xfrm>
            <a:off x="477794" y="6376086"/>
            <a:ext cx="10090463" cy="313276"/>
          </a:xfrm>
        </p:spPr>
        <p:txBody>
          <a:bodyPr/>
          <a:lstStyle>
            <a:lvl1pPr>
              <a:defRPr>
                <a:solidFill>
                  <a:schemeClr val="tx1">
                    <a:lumMod val="75000"/>
                  </a:schemeClr>
                </a:solidFill>
              </a:defRPr>
            </a:lvl1pPr>
          </a:lstStyle>
          <a:p>
            <a:endParaRPr lang="en-US" dirty="0"/>
          </a:p>
        </p:txBody>
      </p:sp>
      <p:sp>
        <p:nvSpPr>
          <p:cNvPr id="6" name="Text Placeholder 5"/>
          <p:cNvSpPr>
            <a:spLocks noGrp="1"/>
          </p:cNvSpPr>
          <p:nvPr>
            <p:ph type="body" sz="quarter" idx="11"/>
          </p:nvPr>
        </p:nvSpPr>
        <p:spPr>
          <a:xfrm>
            <a:off x="478368" y="1434797"/>
            <a:ext cx="10113433" cy="449644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cxnSp>
        <p:nvCxnSpPr>
          <p:cNvPr id="8" name="Straight Connector 7"/>
          <p:cNvCxnSpPr/>
          <p:nvPr userDrawn="1"/>
        </p:nvCxnSpPr>
        <p:spPr>
          <a:xfrm>
            <a:off x="0" y="1214845"/>
            <a:ext cx="11547565" cy="0"/>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120543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35D248-2B19-4D47-BECA-EB064B02CB1A}" type="slidenum">
              <a:rPr lang="en-US" smtClean="0"/>
              <a:pPr/>
              <a:t>‹#›</a:t>
            </a:fld>
            <a:endParaRPr lang="en-US" dirty="0"/>
          </a:p>
        </p:txBody>
      </p:sp>
    </p:spTree>
    <p:extLst>
      <p:ext uri="{BB962C8B-B14F-4D97-AF65-F5344CB8AC3E}">
        <p14:creationId xmlns:p14="http://schemas.microsoft.com/office/powerpoint/2010/main" val="276663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37299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635544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634291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611341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755957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FDF0DE-6F96-41F2-85D3-AA06A5B05D9C}" type="slidenum">
              <a:rPr lang="en-US" smtClean="0"/>
              <a:t>‹#›</a:t>
            </a:fld>
            <a:endParaRPr lang="en-US"/>
          </a:p>
        </p:txBody>
      </p:sp>
    </p:spTree>
    <p:extLst>
      <p:ext uri="{BB962C8B-B14F-4D97-AF65-F5344CB8AC3E}">
        <p14:creationId xmlns:p14="http://schemas.microsoft.com/office/powerpoint/2010/main" val="3381207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FDF0DE-6F96-41F2-85D3-AA06A5B05D9C}" type="slidenum">
              <a:rPr lang="en-US" smtClean="0"/>
              <a:t>‹#›</a:t>
            </a:fld>
            <a:endParaRPr lang="en-US"/>
          </a:p>
        </p:txBody>
      </p:sp>
    </p:spTree>
    <p:extLst>
      <p:ext uri="{BB962C8B-B14F-4D97-AF65-F5344CB8AC3E}">
        <p14:creationId xmlns:p14="http://schemas.microsoft.com/office/powerpoint/2010/main" val="608519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cxnSp>
        <p:nvCxnSpPr>
          <p:cNvPr id="13" name="Straight Connector 12"/>
          <p:cNvCxnSpPr/>
          <p:nvPr userDrawn="1"/>
        </p:nvCxnSpPr>
        <p:spPr>
          <a:xfrm>
            <a:off x="0" y="1214845"/>
            <a:ext cx="11547565" cy="0"/>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9309896"/>
      </p:ext>
    </p:extLst>
  </p:cSld>
  <p:clrMap bg1="dk1" tx1="lt1" bg2="dk2" tx2="lt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 id="2147483767" r:id="rId15"/>
    <p:sldLayoutId id="2147483768" r:id="rId16"/>
    <p:sldLayoutId id="2147483769" r:id="rId17"/>
    <p:sldLayoutId id="2147483770" r:id="rId18"/>
  </p:sldLayoutIdLst>
  <p:hf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video" Target="https://www.youtube.com/embed/A4BA2L44plk" TargetMode="External"/><Relationship Id="rId5" Type="http://schemas.openxmlformats.org/officeDocument/2006/relationships/image" Target="../media/image5.jpeg"/><Relationship Id="rId4" Type="http://schemas.openxmlformats.org/officeDocument/2006/relationships/hyperlink" Target="https://youtu.be/A4BA2L44plk"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hyperlink" Target="https://youtu.be/A4BA2L44plk" TargetMode="External"/><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hyperlink" Target="mailto:copyrights@tea.state.tx.us" TargetMode="Externa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234" y="506507"/>
            <a:ext cx="9898245" cy="2765854"/>
          </a:xfrm>
        </p:spPr>
        <p:txBody>
          <a:bodyPr>
            <a:normAutofit/>
          </a:bodyPr>
          <a:lstStyle/>
          <a:p>
            <a:pPr algn="ctr"/>
            <a:r>
              <a:rPr lang="en-US" sz="4000" b="1" dirty="0"/>
              <a:t>The Business of travel and tourism </a:t>
            </a:r>
            <a:r>
              <a:rPr lang="en-US" sz="3000" dirty="0"/>
              <a:t/>
            </a:r>
            <a:br>
              <a:rPr lang="en-US" sz="3000" dirty="0"/>
            </a:br>
            <a:r>
              <a:rPr lang="en-US" sz="3000" dirty="0"/>
              <a:t/>
            </a:r>
            <a:br>
              <a:rPr lang="en-US" sz="3000" dirty="0"/>
            </a:br>
            <a:r>
              <a:rPr lang="en-US" sz="3000" dirty="0"/>
              <a:t/>
            </a:r>
            <a:br>
              <a:rPr lang="en-US" sz="3000" dirty="0"/>
            </a:br>
            <a:r>
              <a:rPr lang="en-US" sz="3000" dirty="0"/>
              <a:t/>
            </a:r>
            <a:br>
              <a:rPr lang="en-US" sz="3000" dirty="0"/>
            </a:br>
            <a:endParaRPr lang="en-US" sz="3000" dirty="0"/>
          </a:p>
        </p:txBody>
      </p:sp>
      <p:sp>
        <p:nvSpPr>
          <p:cNvPr id="3" name="Subtitle 2"/>
          <p:cNvSpPr>
            <a:spLocks noGrp="1"/>
          </p:cNvSpPr>
          <p:nvPr>
            <p:ph type="subTitle" idx="1"/>
          </p:nvPr>
        </p:nvSpPr>
        <p:spPr>
          <a:xfrm>
            <a:off x="3376892" y="1415122"/>
            <a:ext cx="5430931" cy="2173875"/>
          </a:xfrm>
        </p:spPr>
        <p:txBody>
          <a:bodyPr>
            <a:normAutofit/>
          </a:bodyPr>
          <a:lstStyle/>
          <a:p>
            <a:pPr algn="ctr"/>
            <a:r>
              <a:rPr lang="en-US" sz="2400" b="1" dirty="0" smtClean="0"/>
              <a:t>Travel and Tourism Management</a:t>
            </a:r>
            <a:endParaRPr lang="en-US" sz="2400" b="1"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20100" y="2101406"/>
            <a:ext cx="4169797" cy="4159139"/>
          </a:xfrm>
          <a:prstGeom prst="rect">
            <a:avLst/>
          </a:prstGeom>
        </p:spPr>
      </p:pic>
    </p:spTree>
    <p:extLst>
      <p:ext uri="{BB962C8B-B14F-4D97-AF65-F5344CB8AC3E}">
        <p14:creationId xmlns:p14="http://schemas.microsoft.com/office/powerpoint/2010/main" val="14486731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6188" y="0"/>
            <a:ext cx="8534400" cy="1507067"/>
          </a:xfrm>
        </p:spPr>
        <p:txBody>
          <a:bodyPr/>
          <a:lstStyle/>
          <a:p>
            <a:pPr algn="ctr"/>
            <a:r>
              <a:rPr lang="en-US" dirty="0" smtClean="0">
                <a:hlinkClick r:id="rId4"/>
              </a:rPr>
              <a:t>Travel Effect: The Movement</a:t>
            </a:r>
            <a:endParaRPr lang="en-US" dirty="0"/>
          </a:p>
        </p:txBody>
      </p:sp>
      <p:pic>
        <p:nvPicPr>
          <p:cNvPr id="4" name="A4BA2L44plk"/>
          <p:cNvPicPr>
            <a:picLocks noRot="1" noChangeAspect="1"/>
          </p:cNvPicPr>
          <p:nvPr>
            <a:videoFile r:link="rId1"/>
          </p:nvPr>
        </p:nvPicPr>
        <p:blipFill rotWithShape="1">
          <a:blip r:embed="rId5"/>
          <a:srcRect t="12044" r="683" b="13325"/>
          <a:stretch/>
        </p:blipFill>
        <p:spPr>
          <a:xfrm>
            <a:off x="2653553" y="1266390"/>
            <a:ext cx="6956612" cy="4901328"/>
          </a:xfrm>
          <a:prstGeom prst="rect">
            <a:avLst/>
          </a:prstGeom>
        </p:spPr>
      </p:pic>
      <p:sp>
        <p:nvSpPr>
          <p:cNvPr id="6" name="TextBox 5"/>
          <p:cNvSpPr txBox="1"/>
          <p:nvPr/>
        </p:nvSpPr>
        <p:spPr>
          <a:xfrm>
            <a:off x="7965141" y="897058"/>
            <a:ext cx="1518364" cy="369332"/>
          </a:xfrm>
          <a:prstGeom prst="rect">
            <a:avLst/>
          </a:prstGeom>
          <a:noFill/>
        </p:spPr>
        <p:txBody>
          <a:bodyPr wrap="none" rtlCol="0">
            <a:spAutoFit/>
          </a:bodyPr>
          <a:lstStyle/>
          <a:p>
            <a:r>
              <a:rPr lang="en-US" dirty="0"/>
              <a:t>(click on link)</a:t>
            </a:r>
          </a:p>
        </p:txBody>
      </p:sp>
      <p:sp>
        <p:nvSpPr>
          <p:cNvPr id="7" name="TextBox 6"/>
          <p:cNvSpPr txBox="1"/>
          <p:nvPr/>
        </p:nvSpPr>
        <p:spPr>
          <a:xfrm>
            <a:off x="7670189" y="6167718"/>
            <a:ext cx="2108269" cy="369332"/>
          </a:xfrm>
          <a:prstGeom prst="rect">
            <a:avLst/>
          </a:prstGeom>
          <a:noFill/>
        </p:spPr>
        <p:txBody>
          <a:bodyPr wrap="none" rtlCol="0">
            <a:spAutoFit/>
          </a:bodyPr>
          <a:lstStyle/>
          <a:p>
            <a:r>
              <a:rPr lang="en-US" dirty="0"/>
              <a:t>(image from video)</a:t>
            </a:r>
          </a:p>
        </p:txBody>
      </p:sp>
      <p:sp>
        <p:nvSpPr>
          <p:cNvPr id="8" name="Rectangle 7"/>
          <p:cNvSpPr/>
          <p:nvPr/>
        </p:nvSpPr>
        <p:spPr>
          <a:xfrm>
            <a:off x="3822471" y="6561906"/>
            <a:ext cx="4572000" cy="246221"/>
          </a:xfrm>
          <a:prstGeom prst="rect">
            <a:avLst/>
          </a:prstGeom>
        </p:spPr>
        <p:txBody>
          <a:bodyPr>
            <a:spAutoFit/>
          </a:bodyPr>
          <a:lstStyle/>
          <a:p>
            <a:pPr algn="ctr"/>
            <a:r>
              <a:rPr lang="en-US" sz="1000" dirty="0">
                <a:latin typeface="Arial" pitchFamily="34" charset="0"/>
                <a:cs typeface="Arial" pitchFamily="34" charset="0"/>
              </a:rPr>
              <a:t>Copyright © Texas Education Agency, 2015. All rights reserved.</a:t>
            </a:r>
          </a:p>
        </p:txBody>
      </p:sp>
      <p:sp>
        <p:nvSpPr>
          <p:cNvPr id="9" name="TextBox 8"/>
          <p:cNvSpPr txBox="1"/>
          <p:nvPr/>
        </p:nvSpPr>
        <p:spPr>
          <a:xfrm>
            <a:off x="11125200" y="6344209"/>
            <a:ext cx="552449" cy="369332"/>
          </a:xfrm>
          <a:prstGeom prst="rect">
            <a:avLst/>
          </a:prstGeom>
          <a:noFill/>
        </p:spPr>
        <p:txBody>
          <a:bodyPr wrap="square" rtlCol="0">
            <a:spAutoFit/>
          </a:bodyPr>
          <a:lstStyle/>
          <a:p>
            <a:r>
              <a:rPr lang="en-US" dirty="0" smtClean="0"/>
              <a:t>10</a:t>
            </a:r>
            <a:endParaRPr lang="en-US" dirty="0"/>
          </a:p>
        </p:txBody>
      </p:sp>
    </p:spTree>
    <p:extLst>
      <p:ext uri="{BB962C8B-B14F-4D97-AF65-F5344CB8AC3E}">
        <p14:creationId xmlns:p14="http://schemas.microsoft.com/office/powerpoint/2010/main" val="23506572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5813" y="914400"/>
            <a:ext cx="5441950" cy="5441950"/>
          </a:xfrm>
          <a:prstGeom prst="rect">
            <a:avLst/>
          </a:prstGeom>
        </p:spPr>
      </p:pic>
      <p:sp>
        <p:nvSpPr>
          <p:cNvPr id="3" name="Rectangle 2"/>
          <p:cNvSpPr/>
          <p:nvPr/>
        </p:nvSpPr>
        <p:spPr>
          <a:xfrm>
            <a:off x="3822471" y="6561906"/>
            <a:ext cx="4572000" cy="246221"/>
          </a:xfrm>
          <a:prstGeom prst="rect">
            <a:avLst/>
          </a:prstGeom>
        </p:spPr>
        <p:txBody>
          <a:bodyPr>
            <a:spAutoFit/>
          </a:bodyPr>
          <a:lstStyle/>
          <a:p>
            <a:pPr algn="ctr"/>
            <a:r>
              <a:rPr lang="en-US" sz="1000" dirty="0">
                <a:latin typeface="Arial" pitchFamily="34" charset="0"/>
                <a:cs typeface="Arial" pitchFamily="34" charset="0"/>
              </a:rPr>
              <a:t>Copyright © Texas Education Agency, 2015. All rights reserved.</a:t>
            </a:r>
          </a:p>
        </p:txBody>
      </p:sp>
      <p:sp>
        <p:nvSpPr>
          <p:cNvPr id="5" name="TextBox 4"/>
          <p:cNvSpPr txBox="1"/>
          <p:nvPr/>
        </p:nvSpPr>
        <p:spPr>
          <a:xfrm>
            <a:off x="11125200" y="6344209"/>
            <a:ext cx="552449" cy="369332"/>
          </a:xfrm>
          <a:prstGeom prst="rect">
            <a:avLst/>
          </a:prstGeom>
          <a:noFill/>
        </p:spPr>
        <p:txBody>
          <a:bodyPr wrap="square" rtlCol="0">
            <a:spAutoFit/>
          </a:bodyPr>
          <a:lstStyle/>
          <a:p>
            <a:r>
              <a:rPr lang="en-US" dirty="0" smtClean="0"/>
              <a:t>11</a:t>
            </a:r>
            <a:endParaRPr lang="en-US" dirty="0"/>
          </a:p>
        </p:txBody>
      </p:sp>
    </p:spTree>
    <p:extLst>
      <p:ext uri="{BB962C8B-B14F-4D97-AF65-F5344CB8AC3E}">
        <p14:creationId xmlns:p14="http://schemas.microsoft.com/office/powerpoint/2010/main" val="39247106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0"/>
            <a:ext cx="8534400" cy="1507067"/>
          </a:xfrm>
        </p:spPr>
        <p:txBody>
          <a:bodyPr/>
          <a:lstStyle/>
          <a:p>
            <a:r>
              <a:rPr lang="en-US" dirty="0" smtClean="0"/>
              <a:t>Let’s Review!</a:t>
            </a:r>
            <a:endParaRPr lang="en-US" dirty="0"/>
          </a:p>
        </p:txBody>
      </p:sp>
      <p:sp>
        <p:nvSpPr>
          <p:cNvPr id="6" name="Rectangle 5"/>
          <p:cNvSpPr/>
          <p:nvPr/>
        </p:nvSpPr>
        <p:spPr>
          <a:xfrm>
            <a:off x="3822471" y="6561906"/>
            <a:ext cx="4572000" cy="246221"/>
          </a:xfrm>
          <a:prstGeom prst="rect">
            <a:avLst/>
          </a:prstGeom>
        </p:spPr>
        <p:txBody>
          <a:bodyPr>
            <a:spAutoFit/>
          </a:bodyPr>
          <a:lstStyle/>
          <a:p>
            <a:pPr algn="ctr"/>
            <a:r>
              <a:rPr lang="en-US" sz="1000" dirty="0">
                <a:latin typeface="Arial" pitchFamily="34" charset="0"/>
                <a:cs typeface="Arial" pitchFamily="34" charset="0"/>
              </a:rPr>
              <a:t>Copyright © Texas Education Agency, 2015. All rights reserved.</a:t>
            </a:r>
          </a:p>
        </p:txBody>
      </p:sp>
      <p:sp>
        <p:nvSpPr>
          <p:cNvPr id="4" name="TextBox 3"/>
          <p:cNvSpPr txBox="1"/>
          <p:nvPr/>
        </p:nvSpPr>
        <p:spPr>
          <a:xfrm>
            <a:off x="900952" y="1507067"/>
            <a:ext cx="10165977" cy="3954929"/>
          </a:xfrm>
          <a:prstGeom prst="rect">
            <a:avLst/>
          </a:prstGeom>
          <a:noFill/>
        </p:spPr>
        <p:txBody>
          <a:bodyPr wrap="square" rtlCol="0">
            <a:spAutoFit/>
          </a:bodyPr>
          <a:lstStyle/>
          <a:p>
            <a:pPr marL="342900" indent="-342900">
              <a:spcBef>
                <a:spcPts val="600"/>
              </a:spcBef>
              <a:spcAft>
                <a:spcPts val="600"/>
              </a:spcAft>
              <a:buFont typeface="+mj-lt"/>
              <a:buAutoNum type="arabicPeriod"/>
            </a:pPr>
            <a:r>
              <a:rPr lang="en-US" sz="2400" dirty="0" smtClean="0"/>
              <a:t>What does travel involve?</a:t>
            </a:r>
          </a:p>
          <a:p>
            <a:pPr marL="342900" indent="-342900">
              <a:spcBef>
                <a:spcPts val="600"/>
              </a:spcBef>
              <a:spcAft>
                <a:spcPts val="600"/>
              </a:spcAft>
              <a:buFont typeface="+mj-lt"/>
              <a:buAutoNum type="arabicPeriod"/>
            </a:pPr>
            <a:r>
              <a:rPr lang="en-US" sz="2400" dirty="0" smtClean="0"/>
              <a:t>What does tourism involve?</a:t>
            </a:r>
          </a:p>
          <a:p>
            <a:pPr marL="342900" indent="-342900">
              <a:spcBef>
                <a:spcPts val="600"/>
              </a:spcBef>
              <a:spcAft>
                <a:spcPts val="600"/>
              </a:spcAft>
              <a:buFont typeface="+mj-lt"/>
              <a:buAutoNum type="arabicPeriod"/>
            </a:pPr>
            <a:r>
              <a:rPr lang="en-US" sz="2400" dirty="0" smtClean="0"/>
              <a:t>What are some travel businesses?</a:t>
            </a:r>
          </a:p>
          <a:p>
            <a:pPr marL="342900" indent="-342900">
              <a:spcBef>
                <a:spcPts val="600"/>
              </a:spcBef>
              <a:spcAft>
                <a:spcPts val="600"/>
              </a:spcAft>
              <a:buFont typeface="+mj-lt"/>
              <a:buAutoNum type="arabicPeriod"/>
            </a:pPr>
            <a:r>
              <a:rPr lang="en-US" sz="2400" dirty="0" smtClean="0"/>
              <a:t>What are some tourism businesses?</a:t>
            </a:r>
          </a:p>
          <a:p>
            <a:pPr marL="342900" indent="-342900">
              <a:spcBef>
                <a:spcPts val="600"/>
              </a:spcBef>
              <a:spcAft>
                <a:spcPts val="600"/>
              </a:spcAft>
              <a:buFont typeface="+mj-lt"/>
              <a:buAutoNum type="arabicPeriod"/>
            </a:pPr>
            <a:r>
              <a:rPr lang="en-US" sz="2400" dirty="0" smtClean="0"/>
              <a:t>How do travel and tourism businesses interact?</a:t>
            </a:r>
          </a:p>
          <a:p>
            <a:pPr marL="342900" indent="-342900">
              <a:spcBef>
                <a:spcPts val="600"/>
              </a:spcBef>
              <a:spcAft>
                <a:spcPts val="600"/>
              </a:spcAft>
              <a:buFont typeface="+mj-lt"/>
              <a:buAutoNum type="arabicPeriod"/>
            </a:pPr>
            <a:r>
              <a:rPr lang="en-US" sz="2400" dirty="0" smtClean="0"/>
              <a:t>Name four business departments and their functions.</a:t>
            </a:r>
          </a:p>
          <a:p>
            <a:pPr marL="342900" indent="-342900">
              <a:spcBef>
                <a:spcPts val="600"/>
              </a:spcBef>
              <a:spcAft>
                <a:spcPts val="600"/>
              </a:spcAft>
              <a:buFont typeface="+mj-lt"/>
              <a:buAutoNum type="arabicPeriod"/>
            </a:pPr>
            <a:r>
              <a:rPr lang="en-US" sz="2400" dirty="0" smtClean="0"/>
              <a:t>How do business departments interact?</a:t>
            </a:r>
          </a:p>
          <a:p>
            <a:pPr marL="342900" indent="-342900">
              <a:buFont typeface="+mj-lt"/>
              <a:buAutoNum type="arabicPeriod"/>
            </a:pPr>
            <a:endParaRPr lang="en-US" dirty="0" smtClean="0"/>
          </a:p>
        </p:txBody>
      </p:sp>
      <p:sp>
        <p:nvSpPr>
          <p:cNvPr id="7" name="TextBox 6"/>
          <p:cNvSpPr txBox="1"/>
          <p:nvPr/>
        </p:nvSpPr>
        <p:spPr>
          <a:xfrm>
            <a:off x="11125200" y="6344209"/>
            <a:ext cx="552449" cy="369332"/>
          </a:xfrm>
          <a:prstGeom prst="rect">
            <a:avLst/>
          </a:prstGeom>
          <a:noFill/>
        </p:spPr>
        <p:txBody>
          <a:bodyPr wrap="square" rtlCol="0">
            <a:spAutoFit/>
          </a:bodyPr>
          <a:lstStyle/>
          <a:p>
            <a:r>
              <a:rPr lang="en-US" dirty="0" smtClean="0"/>
              <a:t>12</a:t>
            </a:r>
            <a:endParaRPr lang="en-US" dirty="0"/>
          </a:p>
        </p:txBody>
      </p:sp>
    </p:spTree>
    <p:extLst>
      <p:ext uri="{BB962C8B-B14F-4D97-AF65-F5344CB8AC3E}">
        <p14:creationId xmlns:p14="http://schemas.microsoft.com/office/powerpoint/2010/main" val="32341992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666" b="89817" l="10000" r="90169">
                        <a14:backgroundMark x1="45593" y1="82892" x2="45593" y2="82892"/>
                        <a14:backgroundMark x1="58983" y1="58859" x2="58983" y2="58859"/>
                      </a14:backgroundRemoval>
                    </a14:imgEffect>
                  </a14:imgLayer>
                </a14:imgProps>
              </a:ext>
              <a:ext uri="{28A0092B-C50C-407E-A947-70E740481C1C}">
                <a14:useLocalDpi xmlns:a14="http://schemas.microsoft.com/office/drawing/2010/main" val="0"/>
              </a:ext>
            </a:extLst>
          </a:blip>
          <a:stretch>
            <a:fillRect/>
          </a:stretch>
        </p:blipFill>
        <p:spPr bwMode="auto">
          <a:xfrm>
            <a:off x="3207324" y="1400176"/>
            <a:ext cx="5860477" cy="4588751"/>
          </a:xfrm>
          <a:prstGeom prst="rect">
            <a:avLst/>
          </a:prstGeom>
          <a:noFill/>
          <a:ln w="9525">
            <a:noFill/>
            <a:miter lim="800000"/>
            <a:headEnd/>
            <a:tailEnd/>
          </a:ln>
          <a:effectLst/>
        </p:spPr>
      </p:pic>
      <p:sp>
        <p:nvSpPr>
          <p:cNvPr id="4" name="Rectangle 3"/>
          <p:cNvSpPr/>
          <p:nvPr/>
        </p:nvSpPr>
        <p:spPr>
          <a:xfrm>
            <a:off x="3822471" y="6561906"/>
            <a:ext cx="4572000" cy="246221"/>
          </a:xfrm>
          <a:prstGeom prst="rect">
            <a:avLst/>
          </a:prstGeom>
        </p:spPr>
        <p:txBody>
          <a:bodyPr>
            <a:spAutoFit/>
          </a:bodyPr>
          <a:lstStyle/>
          <a:p>
            <a:pPr algn="ctr"/>
            <a:r>
              <a:rPr lang="en-US" sz="1000" dirty="0">
                <a:latin typeface="Arial" pitchFamily="34" charset="0"/>
                <a:cs typeface="Arial" pitchFamily="34" charset="0"/>
              </a:rPr>
              <a:t>Copyright © Texas Education Agency, 2015. All rights reserved.</a:t>
            </a:r>
          </a:p>
        </p:txBody>
      </p:sp>
      <p:sp>
        <p:nvSpPr>
          <p:cNvPr id="5" name="TextBox 4"/>
          <p:cNvSpPr txBox="1"/>
          <p:nvPr/>
        </p:nvSpPr>
        <p:spPr>
          <a:xfrm>
            <a:off x="11125200" y="6344209"/>
            <a:ext cx="552449" cy="369332"/>
          </a:xfrm>
          <a:prstGeom prst="rect">
            <a:avLst/>
          </a:prstGeom>
          <a:noFill/>
        </p:spPr>
        <p:txBody>
          <a:bodyPr wrap="square" rtlCol="0">
            <a:spAutoFit/>
          </a:bodyPr>
          <a:lstStyle/>
          <a:p>
            <a:r>
              <a:rPr lang="en-US" dirty="0" smtClean="0"/>
              <a:t>13</a:t>
            </a:r>
            <a:endParaRPr lang="en-US" dirty="0"/>
          </a:p>
        </p:txBody>
      </p:sp>
    </p:spTree>
    <p:extLst>
      <p:ext uri="{BB962C8B-B14F-4D97-AF65-F5344CB8AC3E}">
        <p14:creationId xmlns:p14="http://schemas.microsoft.com/office/powerpoint/2010/main" val="19737606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and Resources</a:t>
            </a:r>
            <a:endParaRPr lang="en-US" dirty="0"/>
          </a:p>
        </p:txBody>
      </p:sp>
      <p:sp>
        <p:nvSpPr>
          <p:cNvPr id="4" name="Content Placeholder 3"/>
          <p:cNvSpPr>
            <a:spLocks noGrp="1"/>
          </p:cNvSpPr>
          <p:nvPr>
            <p:ph type="body" sz="quarter" idx="11"/>
          </p:nvPr>
        </p:nvSpPr>
        <p:spPr/>
        <p:txBody>
          <a:bodyPr>
            <a:normAutofit fontScale="85000" lnSpcReduction="10000"/>
          </a:bodyPr>
          <a:lstStyle/>
          <a:p>
            <a:pPr>
              <a:buNone/>
            </a:pPr>
            <a:r>
              <a:rPr lang="en-US" dirty="0" smtClean="0">
                <a:solidFill>
                  <a:schemeClr val="tx1"/>
                </a:solidFill>
              </a:rPr>
              <a:t>Images:</a:t>
            </a:r>
          </a:p>
          <a:p>
            <a:r>
              <a:rPr lang="en-US" dirty="0" err="1" smtClean="0">
                <a:solidFill>
                  <a:schemeClr val="tx1"/>
                </a:solidFill>
              </a:rPr>
              <a:t>Shutterstock</a:t>
            </a:r>
            <a:r>
              <a:rPr lang="en-US" dirty="0" smtClean="0">
                <a:solidFill>
                  <a:schemeClr val="tx1"/>
                </a:solidFill>
              </a:rPr>
              <a:t>™ images. Photos obtained with subscription. (Slides 1, 3, </a:t>
            </a:r>
            <a:r>
              <a:rPr lang="en-US" dirty="0">
                <a:solidFill>
                  <a:schemeClr val="tx1"/>
                </a:solidFill>
              </a:rPr>
              <a:t>6</a:t>
            </a:r>
            <a:r>
              <a:rPr lang="en-US" dirty="0" smtClean="0">
                <a:solidFill>
                  <a:schemeClr val="tx1"/>
                </a:solidFill>
              </a:rPr>
              <a:t>, 7, 11, 13)</a:t>
            </a:r>
          </a:p>
          <a:p>
            <a:pPr marL="0" indent="0">
              <a:buNone/>
            </a:pPr>
            <a:r>
              <a:rPr lang="en-US" dirty="0" smtClean="0">
                <a:solidFill>
                  <a:schemeClr val="tx1"/>
                </a:solidFill>
              </a:rPr>
              <a:t>Textbooks:</a:t>
            </a:r>
          </a:p>
          <a:p>
            <a:r>
              <a:rPr lang="en-US" dirty="0">
                <a:solidFill>
                  <a:schemeClr val="tx1"/>
                </a:solidFill>
              </a:rPr>
              <a:t>Mancini, M. (2013). </a:t>
            </a:r>
            <a:r>
              <a:rPr lang="en-US" i="1" dirty="0">
                <a:solidFill>
                  <a:schemeClr val="tx1"/>
                </a:solidFill>
              </a:rPr>
              <a:t>Access: Introduction to travel and tourism</a:t>
            </a:r>
            <a:r>
              <a:rPr lang="en-US" dirty="0">
                <a:solidFill>
                  <a:schemeClr val="tx1"/>
                </a:solidFill>
              </a:rPr>
              <a:t>. Clifton Park, NY. Cengage Learning.</a:t>
            </a:r>
          </a:p>
          <a:p>
            <a:r>
              <a:rPr lang="en-US" dirty="0">
                <a:solidFill>
                  <a:schemeClr val="tx1"/>
                </a:solidFill>
              </a:rPr>
              <a:t>Reynolds, J. S. &amp; Chase, D. M. (2010). </a:t>
            </a:r>
            <a:r>
              <a:rPr lang="en-US" i="1" dirty="0">
                <a:solidFill>
                  <a:schemeClr val="tx1"/>
                </a:solidFill>
              </a:rPr>
              <a:t>Hospitality services</a:t>
            </a:r>
            <a:r>
              <a:rPr lang="en-US" dirty="0">
                <a:solidFill>
                  <a:schemeClr val="tx1"/>
                </a:solidFill>
              </a:rPr>
              <a:t>. Tinley-Park, Illinois: The </a:t>
            </a:r>
            <a:r>
              <a:rPr lang="en-US" dirty="0" err="1">
                <a:solidFill>
                  <a:schemeClr val="tx1"/>
                </a:solidFill>
              </a:rPr>
              <a:t>Goodheart-Willcox</a:t>
            </a:r>
            <a:r>
              <a:rPr lang="en-US" dirty="0">
                <a:solidFill>
                  <a:schemeClr val="tx1"/>
                </a:solidFill>
              </a:rPr>
              <a:t> Company</a:t>
            </a:r>
            <a:r>
              <a:rPr lang="en-US" dirty="0" smtClean="0">
                <a:solidFill>
                  <a:schemeClr val="tx1"/>
                </a:solidFill>
              </a:rPr>
              <a:t>.</a:t>
            </a:r>
          </a:p>
          <a:p>
            <a:pPr marL="0" indent="0">
              <a:buNone/>
            </a:pPr>
            <a:r>
              <a:rPr lang="en-US" dirty="0" smtClean="0">
                <a:solidFill>
                  <a:schemeClr val="tx1"/>
                </a:solidFill>
              </a:rPr>
              <a:t>YouTube™:</a:t>
            </a:r>
          </a:p>
          <a:p>
            <a:pPr>
              <a:lnSpc>
                <a:spcPct val="120000"/>
              </a:lnSpc>
              <a:spcBef>
                <a:spcPts val="0"/>
              </a:spcBef>
              <a:spcAft>
                <a:spcPts val="0"/>
              </a:spcAft>
            </a:pPr>
            <a:r>
              <a:rPr lang="en-US" dirty="0">
                <a:solidFill>
                  <a:schemeClr val="tx1"/>
                </a:solidFill>
              </a:rPr>
              <a:t>Travel Effect: The Movement</a:t>
            </a:r>
          </a:p>
          <a:p>
            <a:pPr marL="282575" indent="0">
              <a:lnSpc>
                <a:spcPct val="120000"/>
              </a:lnSpc>
              <a:spcBef>
                <a:spcPts val="0"/>
              </a:spcBef>
              <a:spcAft>
                <a:spcPts val="0"/>
              </a:spcAft>
              <a:buNone/>
            </a:pPr>
            <a:r>
              <a:rPr lang="en-US" dirty="0">
                <a:solidFill>
                  <a:schemeClr val="tx1"/>
                </a:solidFill>
              </a:rPr>
              <a:t>It's a great impact the travel has on our lives, on our organizations and our way on our way of life.  Whether it comes as business productivity, family relationships, education, memories, long-term, this is a huge opportunity well beyond just the value of the individual trip.</a:t>
            </a:r>
          </a:p>
          <a:p>
            <a:pPr marL="0" indent="282575">
              <a:buNone/>
            </a:pPr>
            <a:r>
              <a:rPr lang="en-US" dirty="0">
                <a:solidFill>
                  <a:schemeClr val="tx1"/>
                </a:solidFill>
                <a:hlinkClick r:id="rId3"/>
              </a:rPr>
              <a:t>https://</a:t>
            </a:r>
            <a:r>
              <a:rPr lang="en-US" dirty="0" smtClean="0">
                <a:solidFill>
                  <a:schemeClr val="tx1"/>
                </a:solidFill>
                <a:hlinkClick r:id="rId3"/>
              </a:rPr>
              <a:t>youtu.be/A4BA2L44plk</a:t>
            </a:r>
            <a:endParaRPr lang="en-US" dirty="0" smtClean="0">
              <a:solidFill>
                <a:schemeClr val="tx1"/>
              </a:solidFill>
            </a:endParaRPr>
          </a:p>
          <a:p>
            <a:pPr marL="0" indent="282575">
              <a:buNone/>
            </a:pPr>
            <a:endParaRPr lang="en-US" dirty="0" smtClean="0"/>
          </a:p>
          <a:p>
            <a:endParaRPr lang="en-US" dirty="0"/>
          </a:p>
        </p:txBody>
      </p:sp>
      <p:sp>
        <p:nvSpPr>
          <p:cNvPr id="5" name="Rectangle 4"/>
          <p:cNvSpPr/>
          <p:nvPr/>
        </p:nvSpPr>
        <p:spPr>
          <a:xfrm>
            <a:off x="3822471" y="6561906"/>
            <a:ext cx="4572000" cy="246221"/>
          </a:xfrm>
          <a:prstGeom prst="rect">
            <a:avLst/>
          </a:prstGeom>
        </p:spPr>
        <p:txBody>
          <a:bodyPr>
            <a:spAutoFit/>
          </a:bodyPr>
          <a:lstStyle/>
          <a:p>
            <a:pPr algn="ctr"/>
            <a:r>
              <a:rPr lang="en-US" sz="1000" dirty="0">
                <a:latin typeface="Arial" pitchFamily="34" charset="0"/>
                <a:cs typeface="Arial" pitchFamily="34" charset="0"/>
              </a:rPr>
              <a:t>Copyright © Texas Education Agency, 2015. All rights reserved.</a:t>
            </a:r>
          </a:p>
        </p:txBody>
      </p:sp>
      <p:sp>
        <p:nvSpPr>
          <p:cNvPr id="6" name="TextBox 5"/>
          <p:cNvSpPr txBox="1"/>
          <p:nvPr/>
        </p:nvSpPr>
        <p:spPr>
          <a:xfrm>
            <a:off x="11125200" y="6344209"/>
            <a:ext cx="552449" cy="369332"/>
          </a:xfrm>
          <a:prstGeom prst="rect">
            <a:avLst/>
          </a:prstGeom>
          <a:noFill/>
        </p:spPr>
        <p:txBody>
          <a:bodyPr wrap="square" rtlCol="0">
            <a:spAutoFit/>
          </a:bodyPr>
          <a:lstStyle/>
          <a:p>
            <a:r>
              <a:rPr lang="en-US" dirty="0" smtClean="0"/>
              <a:t>14</a:t>
            </a:r>
            <a:endParaRPr lang="en-US" dirty="0"/>
          </a:p>
        </p:txBody>
      </p:sp>
    </p:spTree>
    <p:extLst>
      <p:ext uri="{BB962C8B-B14F-4D97-AF65-F5344CB8AC3E}">
        <p14:creationId xmlns:p14="http://schemas.microsoft.com/office/powerpoint/2010/main" val="34121026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Copyright</a:t>
            </a:r>
            <a:endParaRPr lang="en-US" dirty="0"/>
          </a:p>
        </p:txBody>
      </p:sp>
      <p:sp>
        <p:nvSpPr>
          <p:cNvPr id="5" name="Rectangle 2"/>
          <p:cNvSpPr>
            <a:spLocks noGrp="1" noChangeArrowheads="1"/>
          </p:cNvSpPr>
          <p:nvPr>
            <p:ph type="body" sz="quarter" idx="11"/>
          </p:nvPr>
        </p:nvSpPr>
        <p:spPr/>
        <p:txBody>
          <a:bodyPr>
            <a:normAutofit/>
          </a:bodyPr>
          <a:lstStyle/>
          <a:p>
            <a:pPr marL="0" indent="0">
              <a:lnSpc>
                <a:spcPct val="80000"/>
              </a:lnSpc>
              <a:buNone/>
            </a:pPr>
            <a:r>
              <a:rPr lang="en-US" sz="1400" b="1" dirty="0">
                <a:solidFill>
                  <a:schemeClr val="tx1"/>
                </a:solidFill>
              </a:rPr>
              <a:t>Copyright © Texas Education Agency, 2015. </a:t>
            </a:r>
            <a:r>
              <a:rPr lang="en-US" sz="1400" dirty="0">
                <a:solidFill>
                  <a:schemeClr val="tx1"/>
                </a:solidFill>
              </a:rPr>
              <a:t>These Materials are copyrighted © and trademarked ™ as the property of the Texas Education Agency (TEA) and may not be reproduced without the express written permission of TEA, except under the following conditions:</a:t>
            </a:r>
          </a:p>
          <a:p>
            <a:pPr marL="342900" indent="-208360">
              <a:lnSpc>
                <a:spcPct val="80000"/>
              </a:lnSpc>
              <a:buNone/>
            </a:pPr>
            <a:r>
              <a:rPr lang="en-US" sz="1400" dirty="0">
                <a:solidFill>
                  <a:schemeClr val="tx1"/>
                </a:solidFill>
              </a:rPr>
              <a:t>1)  Texas public school districts, charter schools, and Education Service Centers may reproduce and use copies of the Materials and Related Materials for the districts’ and schools’ educational use without obtaining permission from TEA.</a:t>
            </a:r>
          </a:p>
          <a:p>
            <a:pPr marL="342900" indent="-208360">
              <a:lnSpc>
                <a:spcPct val="80000"/>
              </a:lnSpc>
              <a:buNone/>
            </a:pPr>
            <a:r>
              <a:rPr lang="en-US" sz="1400" dirty="0">
                <a:solidFill>
                  <a:schemeClr val="tx1"/>
                </a:solidFill>
              </a:rPr>
              <a:t>2)  Residents of the state of Texas may reproduce and use copies of the Materials and Related Materials for individual personal use only, without obtaining written permission of TEA.</a:t>
            </a:r>
          </a:p>
          <a:p>
            <a:pPr marL="342900" indent="-208360">
              <a:lnSpc>
                <a:spcPct val="80000"/>
              </a:lnSpc>
              <a:buNone/>
            </a:pPr>
            <a:r>
              <a:rPr lang="en-US" sz="1400" dirty="0">
                <a:solidFill>
                  <a:schemeClr val="tx1"/>
                </a:solidFill>
              </a:rPr>
              <a:t>3)  Any portion reproduced must be reproduced in its entirety and remain unedited, unaltered and unchanged in any way.</a:t>
            </a:r>
          </a:p>
          <a:p>
            <a:pPr marL="342900" indent="-208360">
              <a:lnSpc>
                <a:spcPct val="80000"/>
              </a:lnSpc>
              <a:buNone/>
            </a:pPr>
            <a:r>
              <a:rPr lang="en-US" sz="1400" dirty="0">
                <a:solidFill>
                  <a:schemeClr val="tx1"/>
                </a:solidFill>
              </a:rPr>
              <a:t>4)  No monetary charge can be made for the reproduced materials or any document containing them; however, a reasonable charge to cover only the cost of reproduction and distribution may be charged.</a:t>
            </a:r>
          </a:p>
          <a:p>
            <a:pPr marL="0" indent="0">
              <a:lnSpc>
                <a:spcPct val="80000"/>
              </a:lnSpc>
              <a:buNone/>
            </a:pPr>
            <a:r>
              <a:rPr lang="en-US" sz="1400" dirty="0">
                <a:solidFill>
                  <a:schemeClr val="tx1"/>
                </a:solidFill>
              </a:rPr>
              <a:t>Private entities or persons located in Texas that are </a:t>
            </a:r>
            <a:r>
              <a:rPr lang="en-US" sz="1400" b="1" dirty="0">
                <a:solidFill>
                  <a:schemeClr val="tx1"/>
                </a:solidFill>
              </a:rPr>
              <a:t>not</a:t>
            </a:r>
            <a:r>
              <a:rPr lang="en-US" sz="1400" dirty="0">
                <a:solidFill>
                  <a:schemeClr val="tx1"/>
                </a:solidFill>
              </a:rPr>
              <a:t> Texas public school districts, Texas Education Service Centers, or Texas charter schools or any entity, whether public or private, educational or non-educational, located </a:t>
            </a:r>
            <a:r>
              <a:rPr lang="en-US" sz="1400" b="1" dirty="0">
                <a:solidFill>
                  <a:schemeClr val="tx1"/>
                </a:solidFill>
              </a:rPr>
              <a:t>outside the state of Texas</a:t>
            </a:r>
            <a:r>
              <a:rPr lang="en-US" sz="1400" dirty="0">
                <a:solidFill>
                  <a:schemeClr val="tx1"/>
                </a:solidFill>
              </a:rPr>
              <a:t> </a:t>
            </a:r>
            <a:r>
              <a:rPr lang="en-US" sz="1400" i="1" dirty="0">
                <a:solidFill>
                  <a:schemeClr val="tx1"/>
                </a:solidFill>
              </a:rPr>
              <a:t>MUST</a:t>
            </a:r>
            <a:r>
              <a:rPr lang="en-US" sz="1400" dirty="0">
                <a:solidFill>
                  <a:schemeClr val="tx1"/>
                </a:solidFill>
              </a:rPr>
              <a:t> obtain written approval from TEA and will be required to enter into a license agreement that may involve the payment of a licensing fee or a royalty.</a:t>
            </a:r>
          </a:p>
          <a:p>
            <a:pPr marL="0" indent="0">
              <a:lnSpc>
                <a:spcPct val="80000"/>
              </a:lnSpc>
              <a:buNone/>
            </a:pPr>
            <a:r>
              <a:rPr lang="en-US" sz="1400" dirty="0">
                <a:solidFill>
                  <a:schemeClr val="tx1"/>
                </a:solidFill>
              </a:rPr>
              <a:t>For information contact: Office of Copyrights, Trademarks, License Agreements, and Royalties, Texas Education Agency, 1701 N. Congress Ave., Austin, TX  78701-1494; phone 512-463-7004; email: </a:t>
            </a:r>
            <a:r>
              <a:rPr lang="en-US" sz="1400" dirty="0">
                <a:solidFill>
                  <a:schemeClr val="tx1"/>
                </a:solidFill>
                <a:hlinkClick r:id="rId2"/>
              </a:rPr>
              <a:t>copyrights@tea.state.tx.us</a:t>
            </a:r>
            <a:r>
              <a:rPr lang="en-US" sz="1200" dirty="0" smtClean="0">
                <a:solidFill>
                  <a:schemeClr val="tx1"/>
                </a:solidFill>
              </a:rPr>
              <a:t>.</a:t>
            </a:r>
          </a:p>
          <a:p>
            <a:pPr marL="0" indent="0">
              <a:lnSpc>
                <a:spcPct val="80000"/>
              </a:lnSpc>
              <a:buNone/>
            </a:pPr>
            <a:endParaRPr lang="en-US" sz="1200" dirty="0"/>
          </a:p>
        </p:txBody>
      </p:sp>
      <p:sp>
        <p:nvSpPr>
          <p:cNvPr id="4" name="Rectangle 3"/>
          <p:cNvSpPr/>
          <p:nvPr/>
        </p:nvSpPr>
        <p:spPr>
          <a:xfrm>
            <a:off x="3822471" y="6561906"/>
            <a:ext cx="4572000" cy="246221"/>
          </a:xfrm>
          <a:prstGeom prst="rect">
            <a:avLst/>
          </a:prstGeom>
        </p:spPr>
        <p:txBody>
          <a:bodyPr>
            <a:spAutoFit/>
          </a:bodyPr>
          <a:lstStyle/>
          <a:p>
            <a:pPr algn="ctr"/>
            <a:r>
              <a:rPr lang="en-US" sz="1000" dirty="0">
                <a:latin typeface="Arial" pitchFamily="34" charset="0"/>
                <a:cs typeface="Arial" pitchFamily="34" charset="0"/>
              </a:rPr>
              <a:t>Copyright © Texas Education Agency, 2015. All rights reserved.</a:t>
            </a:r>
          </a:p>
        </p:txBody>
      </p:sp>
      <p:sp>
        <p:nvSpPr>
          <p:cNvPr id="3" name="TextBox 2"/>
          <p:cNvSpPr txBox="1"/>
          <p:nvPr/>
        </p:nvSpPr>
        <p:spPr>
          <a:xfrm>
            <a:off x="11125200" y="6344209"/>
            <a:ext cx="552449" cy="369332"/>
          </a:xfrm>
          <a:prstGeom prst="rect">
            <a:avLst/>
          </a:prstGeom>
          <a:noFill/>
        </p:spPr>
        <p:txBody>
          <a:bodyPr wrap="square" rtlCol="0">
            <a:spAutoFit/>
          </a:bodyPr>
          <a:lstStyle/>
          <a:p>
            <a:r>
              <a:rPr lang="en-US" dirty="0" smtClean="0"/>
              <a:t>2</a:t>
            </a:r>
            <a:endParaRPr lang="en-US" dirty="0"/>
          </a:p>
        </p:txBody>
      </p:sp>
    </p:spTree>
    <p:extLst>
      <p:ext uri="{BB962C8B-B14F-4D97-AF65-F5344CB8AC3E}">
        <p14:creationId xmlns:p14="http://schemas.microsoft.com/office/powerpoint/2010/main" val="42608579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Travel and Tourism </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2518" y="1419225"/>
            <a:ext cx="6790764" cy="4857750"/>
          </a:xfrm>
          <a:prstGeom prst="rect">
            <a:avLst/>
          </a:prstGeom>
        </p:spPr>
      </p:pic>
      <p:sp>
        <p:nvSpPr>
          <p:cNvPr id="4" name="Rectangle 3"/>
          <p:cNvSpPr/>
          <p:nvPr/>
        </p:nvSpPr>
        <p:spPr>
          <a:xfrm>
            <a:off x="3822471" y="6561906"/>
            <a:ext cx="4572000" cy="246221"/>
          </a:xfrm>
          <a:prstGeom prst="rect">
            <a:avLst/>
          </a:prstGeom>
        </p:spPr>
        <p:txBody>
          <a:bodyPr>
            <a:spAutoFit/>
          </a:bodyPr>
          <a:lstStyle/>
          <a:p>
            <a:pPr algn="ctr"/>
            <a:r>
              <a:rPr lang="en-US" sz="1000" dirty="0">
                <a:latin typeface="Arial" pitchFamily="34" charset="0"/>
                <a:cs typeface="Arial" pitchFamily="34" charset="0"/>
              </a:rPr>
              <a:t>Copyright © Texas Education Agency, 2015. All rights reserved.</a:t>
            </a:r>
          </a:p>
        </p:txBody>
      </p:sp>
      <p:sp>
        <p:nvSpPr>
          <p:cNvPr id="6" name="TextBox 5"/>
          <p:cNvSpPr txBox="1"/>
          <p:nvPr/>
        </p:nvSpPr>
        <p:spPr>
          <a:xfrm>
            <a:off x="11125200" y="6344209"/>
            <a:ext cx="552449" cy="369332"/>
          </a:xfrm>
          <a:prstGeom prst="rect">
            <a:avLst/>
          </a:prstGeom>
          <a:noFill/>
        </p:spPr>
        <p:txBody>
          <a:bodyPr wrap="square" rtlCol="0">
            <a:spAutoFit/>
          </a:bodyPr>
          <a:lstStyle/>
          <a:p>
            <a:r>
              <a:rPr lang="en-US" dirty="0"/>
              <a:t>3</a:t>
            </a:r>
          </a:p>
        </p:txBody>
      </p:sp>
    </p:spTree>
    <p:extLst>
      <p:ext uri="{BB962C8B-B14F-4D97-AF65-F5344CB8AC3E}">
        <p14:creationId xmlns:p14="http://schemas.microsoft.com/office/powerpoint/2010/main" val="8043551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Travel businesses</a:t>
            </a:r>
            <a:endParaRPr lang="en-US" dirty="0"/>
          </a:p>
        </p:txBody>
      </p:sp>
      <p:graphicFrame>
        <p:nvGraphicFramePr>
          <p:cNvPr id="15" name="Diagram 14"/>
          <p:cNvGraphicFramePr/>
          <p:nvPr>
            <p:extLst>
              <p:ext uri="{D42A27DB-BD31-4B8C-83A1-F6EECF244321}">
                <p14:modId xmlns:p14="http://schemas.microsoft.com/office/powerpoint/2010/main" val="3522938190"/>
              </p:ext>
            </p:extLst>
          </p:nvPr>
        </p:nvGraphicFramePr>
        <p:xfrm>
          <a:off x="2053763" y="1641046"/>
          <a:ext cx="8251840" cy="44908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3822471" y="6561906"/>
            <a:ext cx="4572000" cy="246221"/>
          </a:xfrm>
          <a:prstGeom prst="rect">
            <a:avLst/>
          </a:prstGeom>
        </p:spPr>
        <p:txBody>
          <a:bodyPr>
            <a:spAutoFit/>
          </a:bodyPr>
          <a:lstStyle/>
          <a:p>
            <a:pPr algn="ctr"/>
            <a:r>
              <a:rPr lang="en-US" sz="1000" dirty="0">
                <a:latin typeface="Arial" pitchFamily="34" charset="0"/>
                <a:cs typeface="Arial" pitchFamily="34" charset="0"/>
              </a:rPr>
              <a:t>Copyright © Texas Education Agency, 2015. All rights reserved.</a:t>
            </a:r>
          </a:p>
        </p:txBody>
      </p:sp>
      <p:sp>
        <p:nvSpPr>
          <p:cNvPr id="5" name="TextBox 4"/>
          <p:cNvSpPr txBox="1"/>
          <p:nvPr/>
        </p:nvSpPr>
        <p:spPr>
          <a:xfrm>
            <a:off x="11125200" y="6344209"/>
            <a:ext cx="552449" cy="369332"/>
          </a:xfrm>
          <a:prstGeom prst="rect">
            <a:avLst/>
          </a:prstGeom>
          <a:noFill/>
        </p:spPr>
        <p:txBody>
          <a:bodyPr wrap="square" rtlCol="0">
            <a:spAutoFit/>
          </a:bodyPr>
          <a:lstStyle/>
          <a:p>
            <a:r>
              <a:rPr lang="en-US" dirty="0"/>
              <a:t>4</a:t>
            </a:r>
          </a:p>
        </p:txBody>
      </p:sp>
    </p:spTree>
    <p:extLst>
      <p:ext uri="{BB962C8B-B14F-4D97-AF65-F5344CB8AC3E}">
        <p14:creationId xmlns:p14="http://schemas.microsoft.com/office/powerpoint/2010/main" val="14207841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Tourism businesses</a:t>
            </a:r>
            <a:endParaRPr lang="en-US" dirty="0"/>
          </a:p>
        </p:txBody>
      </p:sp>
      <p:graphicFrame>
        <p:nvGraphicFramePr>
          <p:cNvPr id="5" name="Diagram 4"/>
          <p:cNvGraphicFramePr/>
          <p:nvPr>
            <p:extLst>
              <p:ext uri="{D42A27DB-BD31-4B8C-83A1-F6EECF244321}">
                <p14:modId xmlns:p14="http://schemas.microsoft.com/office/powerpoint/2010/main" val="1957602693"/>
              </p:ext>
            </p:extLst>
          </p:nvPr>
        </p:nvGraphicFramePr>
        <p:xfrm>
          <a:off x="1685365" y="1434352"/>
          <a:ext cx="8606117" cy="43568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3822471" y="6561906"/>
            <a:ext cx="4572000" cy="246221"/>
          </a:xfrm>
          <a:prstGeom prst="rect">
            <a:avLst/>
          </a:prstGeom>
        </p:spPr>
        <p:txBody>
          <a:bodyPr>
            <a:spAutoFit/>
          </a:bodyPr>
          <a:lstStyle/>
          <a:p>
            <a:pPr algn="ctr"/>
            <a:r>
              <a:rPr lang="en-US" sz="1000" dirty="0">
                <a:latin typeface="Arial" pitchFamily="34" charset="0"/>
                <a:cs typeface="Arial" pitchFamily="34" charset="0"/>
              </a:rPr>
              <a:t>Copyright © Texas Education Agency, 2015. All rights reserved.</a:t>
            </a:r>
          </a:p>
        </p:txBody>
      </p:sp>
      <p:sp>
        <p:nvSpPr>
          <p:cNvPr id="6" name="TextBox 5"/>
          <p:cNvSpPr txBox="1"/>
          <p:nvPr/>
        </p:nvSpPr>
        <p:spPr>
          <a:xfrm>
            <a:off x="11125200" y="6344209"/>
            <a:ext cx="552449" cy="369332"/>
          </a:xfrm>
          <a:prstGeom prst="rect">
            <a:avLst/>
          </a:prstGeom>
          <a:noFill/>
        </p:spPr>
        <p:txBody>
          <a:bodyPr wrap="square" rtlCol="0">
            <a:spAutoFit/>
          </a:bodyPr>
          <a:lstStyle/>
          <a:p>
            <a:r>
              <a:rPr lang="en-US" dirty="0"/>
              <a:t>5</a:t>
            </a:r>
          </a:p>
        </p:txBody>
      </p:sp>
    </p:spTree>
    <p:extLst>
      <p:ext uri="{BB962C8B-B14F-4D97-AF65-F5344CB8AC3E}">
        <p14:creationId xmlns:p14="http://schemas.microsoft.com/office/powerpoint/2010/main" val="18672686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1" y="0"/>
            <a:ext cx="8534400" cy="1507067"/>
          </a:xfrm>
        </p:spPr>
        <p:txBody>
          <a:bodyPr/>
          <a:lstStyle/>
          <a:p>
            <a:r>
              <a:rPr lang="en-US" dirty="0" smtClean="0"/>
              <a:t>Travel and Tourism Interactions</a:t>
            </a:r>
            <a:endParaRPr lang="en-US" dirty="0"/>
          </a:p>
        </p:txBody>
      </p:sp>
      <p:pic>
        <p:nvPicPr>
          <p:cNvPr id="7" name="Content Placeholder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091214" y="1507067"/>
            <a:ext cx="5503122" cy="4071408"/>
          </a:xfrm>
        </p:spPr>
      </p:pic>
      <p:sp>
        <p:nvSpPr>
          <p:cNvPr id="6" name="TextBox 5"/>
          <p:cNvSpPr txBox="1"/>
          <p:nvPr/>
        </p:nvSpPr>
        <p:spPr>
          <a:xfrm>
            <a:off x="684211" y="1869141"/>
            <a:ext cx="4573589" cy="3877985"/>
          </a:xfrm>
          <a:prstGeom prst="rect">
            <a:avLst/>
          </a:prstGeom>
          <a:noFill/>
        </p:spPr>
        <p:txBody>
          <a:bodyPr wrap="square" rtlCol="0">
            <a:spAutoFit/>
          </a:bodyPr>
          <a:lstStyle/>
          <a:p>
            <a:pPr marL="457200" indent="-457200">
              <a:spcBef>
                <a:spcPts val="600"/>
              </a:spcBef>
              <a:spcAft>
                <a:spcPts val="600"/>
              </a:spcAft>
              <a:buFont typeface="+mj-lt"/>
              <a:buAutoNum type="arabicPeriod"/>
            </a:pPr>
            <a:r>
              <a:rPr lang="en-US" sz="2400" dirty="0" smtClean="0"/>
              <a:t>Guests use businesses from both sectors when traveling</a:t>
            </a:r>
          </a:p>
          <a:p>
            <a:pPr marL="457200" indent="-457200">
              <a:spcBef>
                <a:spcPts val="600"/>
              </a:spcBef>
              <a:spcAft>
                <a:spcPts val="600"/>
              </a:spcAft>
              <a:buFont typeface="+mj-lt"/>
              <a:buAutoNum type="arabicPeriod"/>
            </a:pPr>
            <a:r>
              <a:rPr lang="en-US" sz="2400" dirty="0" smtClean="0"/>
              <a:t>Employees must work together to meet customer needs</a:t>
            </a:r>
          </a:p>
          <a:p>
            <a:pPr marL="457200" indent="-457200">
              <a:spcBef>
                <a:spcPts val="600"/>
              </a:spcBef>
              <a:spcAft>
                <a:spcPts val="600"/>
              </a:spcAft>
              <a:buFont typeface="+mj-lt"/>
              <a:buAutoNum type="arabicPeriod"/>
            </a:pPr>
            <a:r>
              <a:rPr lang="en-US" sz="2400" dirty="0" smtClean="0"/>
              <a:t>Goal is to make travel fun, safe and exciting</a:t>
            </a:r>
          </a:p>
          <a:p>
            <a:pPr marL="285750" indent="-285750">
              <a:spcBef>
                <a:spcPts val="600"/>
              </a:spcBef>
              <a:spcAft>
                <a:spcPts val="600"/>
              </a:spcAft>
              <a:buFont typeface="Arial" panose="020B0604020202020204" pitchFamily="34" charset="0"/>
              <a:buChar char="•"/>
            </a:pPr>
            <a:endParaRPr lang="en-US" sz="2400" dirty="0"/>
          </a:p>
        </p:txBody>
      </p:sp>
      <p:sp>
        <p:nvSpPr>
          <p:cNvPr id="8" name="TextBox 7"/>
          <p:cNvSpPr txBox="1"/>
          <p:nvPr/>
        </p:nvSpPr>
        <p:spPr>
          <a:xfrm>
            <a:off x="11125200" y="6344209"/>
            <a:ext cx="552449" cy="369332"/>
          </a:xfrm>
          <a:prstGeom prst="rect">
            <a:avLst/>
          </a:prstGeom>
          <a:noFill/>
        </p:spPr>
        <p:txBody>
          <a:bodyPr wrap="square" rtlCol="0">
            <a:spAutoFit/>
          </a:bodyPr>
          <a:lstStyle/>
          <a:p>
            <a:r>
              <a:rPr lang="en-US" dirty="0"/>
              <a:t>6</a:t>
            </a:r>
          </a:p>
        </p:txBody>
      </p:sp>
    </p:spTree>
    <p:extLst>
      <p:ext uri="{BB962C8B-B14F-4D97-AF65-F5344CB8AC3E}">
        <p14:creationId xmlns:p14="http://schemas.microsoft.com/office/powerpoint/2010/main" val="230671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831036" y="4389437"/>
            <a:ext cx="6554867" cy="1524000"/>
          </a:xfrm>
        </p:spPr>
        <p:txBody>
          <a:bodyPr/>
          <a:lstStyle/>
          <a:p>
            <a:pPr algn="ctr"/>
            <a:r>
              <a:rPr lang="en-US" dirty="0" smtClean="0"/>
              <a:t>Business Departments </a:t>
            </a:r>
            <a:endParaRPr lang="en-US" dirty="0"/>
          </a:p>
        </p:txBody>
      </p:sp>
      <p:sp>
        <p:nvSpPr>
          <p:cNvPr id="4" name="Rectangle 3"/>
          <p:cNvSpPr/>
          <p:nvPr/>
        </p:nvSpPr>
        <p:spPr>
          <a:xfrm>
            <a:off x="3822471" y="6561906"/>
            <a:ext cx="4572000" cy="246221"/>
          </a:xfrm>
          <a:prstGeom prst="rect">
            <a:avLst/>
          </a:prstGeom>
        </p:spPr>
        <p:txBody>
          <a:bodyPr>
            <a:spAutoFit/>
          </a:bodyPr>
          <a:lstStyle/>
          <a:p>
            <a:pPr algn="ctr"/>
            <a:r>
              <a:rPr lang="en-US" sz="1000" dirty="0">
                <a:latin typeface="Arial" pitchFamily="34" charset="0"/>
                <a:cs typeface="Arial" pitchFamily="34" charset="0"/>
              </a:rPr>
              <a:t>Copyright © Texas Education Agency, 2015. All rights reserved.</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6227" y="241322"/>
            <a:ext cx="6704484" cy="4478595"/>
          </a:xfrm>
          <a:prstGeom prst="rect">
            <a:avLst/>
          </a:prstGeom>
        </p:spPr>
      </p:pic>
      <p:sp>
        <p:nvSpPr>
          <p:cNvPr id="8" name="TextBox 7"/>
          <p:cNvSpPr txBox="1"/>
          <p:nvPr/>
        </p:nvSpPr>
        <p:spPr>
          <a:xfrm>
            <a:off x="11125200" y="6344209"/>
            <a:ext cx="552449" cy="369332"/>
          </a:xfrm>
          <a:prstGeom prst="rect">
            <a:avLst/>
          </a:prstGeom>
          <a:noFill/>
        </p:spPr>
        <p:txBody>
          <a:bodyPr wrap="square" rtlCol="0">
            <a:spAutoFit/>
          </a:bodyPr>
          <a:lstStyle/>
          <a:p>
            <a:r>
              <a:rPr lang="en-US" dirty="0"/>
              <a:t>7</a:t>
            </a:r>
          </a:p>
        </p:txBody>
      </p:sp>
    </p:spTree>
    <p:extLst>
      <p:ext uri="{BB962C8B-B14F-4D97-AF65-F5344CB8AC3E}">
        <p14:creationId xmlns:p14="http://schemas.microsoft.com/office/powerpoint/2010/main" val="13139564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Department Functions</a:t>
            </a:r>
            <a:endParaRPr lang="en-US" dirty="0"/>
          </a:p>
        </p:txBody>
      </p:sp>
      <p:graphicFrame>
        <p:nvGraphicFramePr>
          <p:cNvPr id="5" name="Diagram 4"/>
          <p:cNvGraphicFramePr/>
          <p:nvPr>
            <p:extLst>
              <p:ext uri="{D42A27DB-BD31-4B8C-83A1-F6EECF244321}">
                <p14:modId xmlns:p14="http://schemas.microsoft.com/office/powerpoint/2010/main" val="2004063629"/>
              </p:ext>
            </p:extLst>
          </p:nvPr>
        </p:nvGraphicFramePr>
        <p:xfrm>
          <a:off x="2169459" y="1465095"/>
          <a:ext cx="7799294" cy="46262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3822471" y="6561906"/>
            <a:ext cx="4572000" cy="246221"/>
          </a:xfrm>
          <a:prstGeom prst="rect">
            <a:avLst/>
          </a:prstGeom>
        </p:spPr>
        <p:txBody>
          <a:bodyPr>
            <a:spAutoFit/>
          </a:bodyPr>
          <a:lstStyle/>
          <a:p>
            <a:pPr algn="ctr"/>
            <a:r>
              <a:rPr lang="en-US" sz="1000" dirty="0">
                <a:latin typeface="Arial" pitchFamily="34" charset="0"/>
                <a:cs typeface="Arial" pitchFamily="34" charset="0"/>
              </a:rPr>
              <a:t>Copyright © Texas Education Agency, 2015. All rights reserved.</a:t>
            </a:r>
          </a:p>
        </p:txBody>
      </p:sp>
      <p:sp>
        <p:nvSpPr>
          <p:cNvPr id="6" name="TextBox 5"/>
          <p:cNvSpPr txBox="1"/>
          <p:nvPr/>
        </p:nvSpPr>
        <p:spPr>
          <a:xfrm>
            <a:off x="11125200" y="6344209"/>
            <a:ext cx="552449" cy="369332"/>
          </a:xfrm>
          <a:prstGeom prst="rect">
            <a:avLst/>
          </a:prstGeom>
          <a:noFill/>
        </p:spPr>
        <p:txBody>
          <a:bodyPr wrap="square" rtlCol="0">
            <a:spAutoFit/>
          </a:bodyPr>
          <a:lstStyle/>
          <a:p>
            <a:r>
              <a:rPr lang="en-US" dirty="0"/>
              <a:t>8</a:t>
            </a:r>
          </a:p>
        </p:txBody>
      </p:sp>
    </p:spTree>
    <p:extLst>
      <p:ext uri="{BB962C8B-B14F-4D97-AF65-F5344CB8AC3E}">
        <p14:creationId xmlns:p14="http://schemas.microsoft.com/office/powerpoint/2010/main" val="3400005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Department interactions</a:t>
            </a:r>
            <a:endParaRPr lang="en-US" dirty="0"/>
          </a:p>
        </p:txBody>
      </p:sp>
      <p:grpSp>
        <p:nvGrpSpPr>
          <p:cNvPr id="12" name="Group 11"/>
          <p:cNvGrpSpPr/>
          <p:nvPr/>
        </p:nvGrpSpPr>
        <p:grpSpPr>
          <a:xfrm>
            <a:off x="5688336" y="1537985"/>
            <a:ext cx="5212747" cy="5033911"/>
            <a:chOff x="2592192" y="1143000"/>
            <a:chExt cx="5334000" cy="5692398"/>
          </a:xfrm>
        </p:grpSpPr>
        <p:graphicFrame>
          <p:nvGraphicFramePr>
            <p:cNvPr id="5" name="Diagram 4"/>
            <p:cNvGraphicFramePr/>
            <p:nvPr>
              <p:extLst>
                <p:ext uri="{D42A27DB-BD31-4B8C-83A1-F6EECF244321}">
                  <p14:modId xmlns:p14="http://schemas.microsoft.com/office/powerpoint/2010/main" val="3787158554"/>
                </p:ext>
              </p:extLst>
            </p:nvPr>
          </p:nvGraphicFramePr>
          <p:xfrm>
            <a:off x="2592192" y="1143000"/>
            <a:ext cx="5334000" cy="41151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oup 6"/>
            <p:cNvGrpSpPr/>
            <p:nvPr/>
          </p:nvGrpSpPr>
          <p:grpSpPr>
            <a:xfrm rot="1025492">
              <a:off x="4462682" y="4921265"/>
              <a:ext cx="1710911" cy="1723372"/>
              <a:chOff x="1078019" y="1238076"/>
              <a:chExt cx="1710911" cy="1723372"/>
            </a:xfrm>
          </p:grpSpPr>
          <p:sp>
            <p:nvSpPr>
              <p:cNvPr id="8" name="Shape 7"/>
              <p:cNvSpPr/>
              <p:nvPr/>
            </p:nvSpPr>
            <p:spPr>
              <a:xfrm rot="397532">
                <a:off x="1078019" y="1238076"/>
                <a:ext cx="1710911" cy="1723372"/>
              </a:xfrm>
              <a:prstGeom prst="gear6">
                <a:avLst/>
              </a:prstGeom>
              <a:solidFill>
                <a:schemeClr val="accent5">
                  <a:lumMod val="75000"/>
                </a:schemeClr>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9" name="Shape 4"/>
              <p:cNvSpPr/>
              <p:nvPr/>
            </p:nvSpPr>
            <p:spPr>
              <a:xfrm rot="397532">
                <a:off x="1508746" y="1673245"/>
                <a:ext cx="849457" cy="8530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2400300">
                  <a:lnSpc>
                    <a:spcPct val="90000"/>
                  </a:lnSpc>
                  <a:spcBef>
                    <a:spcPct val="0"/>
                  </a:spcBef>
                  <a:spcAft>
                    <a:spcPct val="35000"/>
                  </a:spcAft>
                </a:pPr>
                <a:r>
                  <a:rPr lang="en-US" sz="5400"/>
                  <a:t> </a:t>
                </a:r>
                <a:endParaRPr lang="en-US" sz="5400" dirty="0"/>
              </a:p>
            </p:txBody>
          </p:sp>
        </p:grpSp>
        <p:sp>
          <p:nvSpPr>
            <p:cNvPr id="11" name="Shape 10"/>
            <p:cNvSpPr/>
            <p:nvPr/>
          </p:nvSpPr>
          <p:spPr>
            <a:xfrm rot="19452898">
              <a:off x="4047465" y="4730503"/>
              <a:ext cx="2104895" cy="2104895"/>
            </a:xfrm>
            <a:prstGeom prst="leftCircularArrow">
              <a:avLst>
                <a:gd name="adj1" fmla="val 6452"/>
                <a:gd name="adj2" fmla="val 429999"/>
                <a:gd name="adj3" fmla="val 10489124"/>
                <a:gd name="adj4" fmla="val 14837806"/>
                <a:gd name="adj5" fmla="val 7527"/>
              </a:avLst>
            </a:prstGeom>
            <a:solidFill>
              <a:schemeClr val="accent5">
                <a:lumMod val="75000"/>
              </a:schemeClr>
            </a:solidFill>
            <a:ln w="6350">
              <a:solidFill>
                <a:schemeClr val="tx1"/>
              </a:solidFill>
            </a:ln>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grpSp>
      <p:sp>
        <p:nvSpPr>
          <p:cNvPr id="10" name="Rectangle 9"/>
          <p:cNvSpPr/>
          <p:nvPr/>
        </p:nvSpPr>
        <p:spPr>
          <a:xfrm>
            <a:off x="3822471" y="6561906"/>
            <a:ext cx="4572000" cy="246221"/>
          </a:xfrm>
          <a:prstGeom prst="rect">
            <a:avLst/>
          </a:prstGeom>
        </p:spPr>
        <p:txBody>
          <a:bodyPr>
            <a:spAutoFit/>
          </a:bodyPr>
          <a:lstStyle/>
          <a:p>
            <a:pPr algn="ctr"/>
            <a:r>
              <a:rPr lang="en-US" sz="1000" dirty="0">
                <a:latin typeface="Arial" pitchFamily="34" charset="0"/>
                <a:cs typeface="Arial" pitchFamily="34" charset="0"/>
              </a:rPr>
              <a:t>Copyright © Texas Education Agency, 2015. All rights reserved.</a:t>
            </a:r>
          </a:p>
        </p:txBody>
      </p:sp>
      <p:sp>
        <p:nvSpPr>
          <p:cNvPr id="14" name="TextBox 13"/>
          <p:cNvSpPr txBox="1"/>
          <p:nvPr/>
        </p:nvSpPr>
        <p:spPr>
          <a:xfrm>
            <a:off x="478235" y="1729742"/>
            <a:ext cx="5411577" cy="2139047"/>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en-US" sz="2400" dirty="0" smtClean="0"/>
              <a:t>Communication is vital</a:t>
            </a:r>
          </a:p>
          <a:p>
            <a:pPr marL="285750" indent="-285750">
              <a:spcBef>
                <a:spcPts val="600"/>
              </a:spcBef>
              <a:spcAft>
                <a:spcPts val="600"/>
              </a:spcAft>
              <a:buFont typeface="Arial" panose="020B0604020202020204" pitchFamily="34" charset="0"/>
              <a:buChar char="•"/>
            </a:pPr>
            <a:r>
              <a:rPr lang="en-US" sz="2400" dirty="0" smtClean="0"/>
              <a:t>Linked with software programs</a:t>
            </a:r>
          </a:p>
          <a:p>
            <a:pPr marL="285750" indent="-285750">
              <a:spcBef>
                <a:spcPts val="600"/>
              </a:spcBef>
              <a:spcAft>
                <a:spcPts val="600"/>
              </a:spcAft>
              <a:buFont typeface="Arial" panose="020B0604020202020204" pitchFamily="34" charset="0"/>
              <a:buChar char="•"/>
            </a:pPr>
            <a:r>
              <a:rPr lang="en-US" sz="2400" dirty="0" smtClean="0"/>
              <a:t>Technology connected</a:t>
            </a:r>
          </a:p>
          <a:p>
            <a:pPr marL="285750" indent="-285750">
              <a:buFont typeface="Arial" panose="020B0604020202020204" pitchFamily="34" charset="0"/>
              <a:buChar char="•"/>
            </a:pPr>
            <a:endParaRPr lang="en-US" dirty="0" smtClean="0"/>
          </a:p>
          <a:p>
            <a:endParaRPr lang="en-US" dirty="0"/>
          </a:p>
        </p:txBody>
      </p:sp>
      <p:sp>
        <p:nvSpPr>
          <p:cNvPr id="13" name="TextBox 12"/>
          <p:cNvSpPr txBox="1"/>
          <p:nvPr/>
        </p:nvSpPr>
        <p:spPr>
          <a:xfrm>
            <a:off x="11125200" y="6344209"/>
            <a:ext cx="552449" cy="369332"/>
          </a:xfrm>
          <a:prstGeom prst="rect">
            <a:avLst/>
          </a:prstGeom>
          <a:noFill/>
        </p:spPr>
        <p:txBody>
          <a:bodyPr wrap="square" rtlCol="0">
            <a:spAutoFit/>
          </a:bodyPr>
          <a:lstStyle/>
          <a:p>
            <a:r>
              <a:rPr lang="en-US" dirty="0"/>
              <a:t>9</a:t>
            </a:r>
          </a:p>
        </p:txBody>
      </p:sp>
    </p:spTree>
    <p:extLst>
      <p:ext uri="{BB962C8B-B14F-4D97-AF65-F5344CB8AC3E}">
        <p14:creationId xmlns:p14="http://schemas.microsoft.com/office/powerpoint/2010/main" val="2161258867"/>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12326</TotalTime>
  <Words>1338</Words>
  <Application>Microsoft Office PowerPoint</Application>
  <PresentationFormat>Widescreen</PresentationFormat>
  <Paragraphs>168</Paragraphs>
  <Slides>14</Slides>
  <Notes>13</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Century Gothic</vt:lpstr>
      <vt:lpstr>Wingdings 3</vt:lpstr>
      <vt:lpstr>Slice</vt:lpstr>
      <vt:lpstr>The Business of travel and tourism     </vt:lpstr>
      <vt:lpstr>Copyright</vt:lpstr>
      <vt:lpstr>Travel and Tourism </vt:lpstr>
      <vt:lpstr>Travel businesses</vt:lpstr>
      <vt:lpstr>Tourism businesses</vt:lpstr>
      <vt:lpstr>Travel and Tourism Interactions</vt:lpstr>
      <vt:lpstr>Business Departments </vt:lpstr>
      <vt:lpstr>Department Functions</vt:lpstr>
      <vt:lpstr>Department interactions</vt:lpstr>
      <vt:lpstr>Travel Effect: The Movement</vt:lpstr>
      <vt:lpstr>PowerPoint Presentation</vt:lpstr>
      <vt:lpstr>Let’s Review!</vt:lpstr>
      <vt:lpstr>PowerPoint Presentation</vt:lpstr>
      <vt:lpstr>References and Resources</vt:lpstr>
    </vt:vector>
  </TitlesOfParts>
  <Manager>Cynthia Moreno</Manager>
  <Company>Stephen F. Austin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 The Business of Travel and Tourism</dc:title>
  <dc:subject>Hospitality and Tourism</dc:subject>
  <dc:creator>Statewide Instructional Resources Developement Center</dc:creator>
  <cp:keywords>The Business of Travel and Tourism</cp:keywords>
  <dc:description>© Copyright TEA</dc:description>
  <cp:lastModifiedBy>Cynthia Moreno</cp:lastModifiedBy>
  <cp:revision>102</cp:revision>
  <dcterms:created xsi:type="dcterms:W3CDTF">2015-03-24T17:37:16Z</dcterms:created>
  <dcterms:modified xsi:type="dcterms:W3CDTF">2015-07-23T01:11:53Z</dcterms:modified>
  <cp:category>Travel and Tourism Management</cp:category>
</cp:coreProperties>
</file>