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2"/>
  </p:notesMasterIdLst>
  <p:sldIdLst>
    <p:sldId id="340" r:id="rId6"/>
    <p:sldId id="319" r:id="rId7"/>
    <p:sldId id="324" r:id="rId8"/>
    <p:sldId id="354" r:id="rId9"/>
    <p:sldId id="355" r:id="rId10"/>
    <p:sldId id="356"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7" autoAdjust="0"/>
    <p:restoredTop sz="91591" autoAdjust="0"/>
  </p:normalViewPr>
  <p:slideViewPr>
    <p:cSldViewPr snapToGrid="0">
      <p:cViewPr varScale="1">
        <p:scale>
          <a:sx n="81" d="100"/>
          <a:sy n="81" d="100"/>
        </p:scale>
        <p:origin x="184" y="28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12/7/17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92609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48397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74122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7257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Urban Populations of Deer:</a:t>
            </a:r>
            <a:br>
              <a:rPr lang="en-US" dirty="0"/>
            </a:br>
            <a:r>
              <a:rPr lang="en-US" dirty="0"/>
              <a:t>Management Techniques</a:t>
            </a:r>
            <a:endParaRPr lang="en-US" dirty="0" smtClean="0"/>
          </a:p>
        </p:txBody>
      </p:sp>
    </p:spTree>
    <p:extLst>
      <p:ext uri="{BB962C8B-B14F-4D97-AF65-F5344CB8AC3E}">
        <p14:creationId xmlns:p14="http://schemas.microsoft.com/office/powerpoint/2010/main" val="184297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8CD24-FAC5-447B-87F9-9404B3C01373}"/>
              </a:ext>
            </a:extLst>
          </p:cNvPr>
          <p:cNvSpPr>
            <a:spLocks noGrp="1"/>
          </p:cNvSpPr>
          <p:nvPr>
            <p:ph type="title"/>
          </p:nvPr>
        </p:nvSpPr>
        <p:spPr/>
        <p:txBody>
          <a:bodyPr/>
          <a:lstStyle/>
          <a:p>
            <a:r>
              <a:rPr lang="en-US" dirty="0" smtClean="0"/>
              <a:t>Deer sightings in Urban setting</a:t>
            </a:r>
            <a:endParaRPr lang="en-US" dirty="0"/>
          </a:p>
        </p:txBody>
      </p:sp>
      <p:pic>
        <p:nvPicPr>
          <p:cNvPr id="5" name="Content Placeholder 3"/>
          <p:cNvPicPr>
            <a:picLocks noGrp="1" noChangeAspect="1"/>
          </p:cNvPicPr>
          <p:nvPr>
            <p:ph sz="half" idx="1"/>
          </p:nvPr>
        </p:nvPicPr>
        <p:blipFill>
          <a:blip r:embed="rId3"/>
          <a:stretch>
            <a:fillRect/>
          </a:stretch>
        </p:blipFill>
        <p:spPr>
          <a:xfrm>
            <a:off x="3995928" y="1483875"/>
            <a:ext cx="3548924" cy="4733925"/>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3"/>
          <a:stretch>
            <a:fillRect/>
          </a:stretch>
        </p:blipFill>
        <p:spPr>
          <a:xfrm>
            <a:off x="2613427" y="1283509"/>
            <a:ext cx="6313925" cy="4733925"/>
          </a:xfrm>
          <a:prstGeom prst="rect">
            <a:avLst/>
          </a:prstGeom>
        </p:spPr>
      </p:pic>
    </p:spTree>
    <p:extLst>
      <p:ext uri="{BB962C8B-B14F-4D97-AF65-F5344CB8AC3E}">
        <p14:creationId xmlns:p14="http://schemas.microsoft.com/office/powerpoint/2010/main" val="189764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3"/>
          <a:stretch>
            <a:fillRect/>
          </a:stretch>
        </p:blipFill>
        <p:spPr>
          <a:xfrm rot="5400000" flipH="1" flipV="1">
            <a:off x="3042882" y="949855"/>
            <a:ext cx="5455018" cy="4942381"/>
          </a:xfrm>
          <a:prstGeom prst="rect">
            <a:avLst/>
          </a:prstGeom>
        </p:spPr>
      </p:pic>
    </p:spTree>
    <p:extLst>
      <p:ext uri="{BB962C8B-B14F-4D97-AF65-F5344CB8AC3E}">
        <p14:creationId xmlns:p14="http://schemas.microsoft.com/office/powerpoint/2010/main" val="29226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4053140" y="884785"/>
            <a:ext cx="3845383" cy="5129373"/>
          </a:xfrm>
          <a:prstGeom prst="rect">
            <a:avLst/>
          </a:prstGeom>
        </p:spPr>
      </p:pic>
    </p:spTree>
    <p:extLst>
      <p:ext uri="{BB962C8B-B14F-4D97-AF65-F5344CB8AC3E}">
        <p14:creationId xmlns:p14="http://schemas.microsoft.com/office/powerpoint/2010/main" val="60357535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56ea17bb-c96d-4826-b465-01eec0dd23dd"/>
    <ds:schemaRef ds:uri="http://schemas.microsoft.com/office/infopath/2007/PartnerControls"/>
    <ds:schemaRef ds:uri="05d88611-e516-4d1a-b12e-39107e78b3d0"/>
    <ds:schemaRef ds:uri="http://schemas.microsoft.com/office/2006/metadata/properties"/>
    <ds:schemaRef ds:uri="http://purl.org/dc/dcmitype/"/>
    <ds:schemaRef ds:uri="http://schemas.openxmlformats.org/package/2006/metadata/core-propertie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332</TotalTime>
  <Words>14</Words>
  <Application>Microsoft Macintosh PowerPoint</Application>
  <PresentationFormat>Widescreen</PresentationFormat>
  <Paragraphs>6</Paragraphs>
  <Slides>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.AppleSystemUIFont</vt:lpstr>
      <vt:lpstr>Calibri</vt:lpstr>
      <vt:lpstr>Open Sans</vt:lpstr>
      <vt:lpstr>Open Sans SemiBold</vt:lpstr>
      <vt:lpstr>Arial</vt:lpstr>
      <vt:lpstr>2_Office Theme</vt:lpstr>
      <vt:lpstr>3_Office Theme</vt:lpstr>
      <vt:lpstr>PowerPoint Presentation</vt:lpstr>
      <vt:lpstr>PowerPoint Presentation</vt:lpstr>
      <vt:lpstr>Deer sightings in Urban setting</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29</cp:revision>
  <cp:lastPrinted>2017-07-07T16:17:37Z</cp:lastPrinted>
  <dcterms:created xsi:type="dcterms:W3CDTF">2017-07-11T23:58:30Z</dcterms:created>
  <dcterms:modified xsi:type="dcterms:W3CDTF">2017-12-07T22:01:10Z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